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89" r:id="rId5"/>
    <p:sldId id="297" r:id="rId6"/>
    <p:sldId id="296" r:id="rId7"/>
    <p:sldId id="298" r:id="rId8"/>
    <p:sldId id="301" r:id="rId9"/>
    <p:sldId id="299" r:id="rId10"/>
    <p:sldId id="302" r:id="rId11"/>
    <p:sldId id="300" r:id="rId12"/>
    <p:sldId id="306" r:id="rId13"/>
    <p:sldId id="314" r:id="rId14"/>
    <p:sldId id="315" r:id="rId15"/>
    <p:sldId id="316" r:id="rId16"/>
    <p:sldId id="317" r:id="rId17"/>
    <p:sldId id="304" r:id="rId18"/>
    <p:sldId id="305" r:id="rId19"/>
    <p:sldId id="307" r:id="rId20"/>
    <p:sldId id="308" r:id="rId21"/>
    <p:sldId id="309" r:id="rId22"/>
    <p:sldId id="310" r:id="rId23"/>
    <p:sldId id="311" r:id="rId24"/>
    <p:sldId id="312" r:id="rId25"/>
    <p:sldId id="313" r:id="rId26"/>
    <p:sldId id="303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3840" userDrawn="1">
          <p15:clr>
            <a:srgbClr val="A4A3A4"/>
          </p15:clr>
        </p15:guide>
        <p15:guide id="13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3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10010"/>
    <a:srgbClr val="A1ABC4"/>
    <a:srgbClr val="404040"/>
    <a:srgbClr val="0090A2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73BECA-B2A9-4EC8-BCAC-78001A278A61}" v="153" dt="2022-03-28T17:53:41.006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7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8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Thais Azambuja" userId="22eb8bed-98e9-431c-ac2c-1d74d82d5754" providerId="ADAL" clId="{5173BECA-B2A9-4EC8-BCAC-78001A278A61}"/>
    <pc:docChg chg="undo redo custSel addSld delSld modSld sldOrd">
      <pc:chgData name="Thais Azambuja" userId="22eb8bed-98e9-431c-ac2c-1d74d82d5754" providerId="ADAL" clId="{5173BECA-B2A9-4EC8-BCAC-78001A278A61}" dt="2022-03-28T18:01:40.681" v="2145"/>
      <pc:docMkLst>
        <pc:docMk/>
      </pc:docMkLst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1617733534" sldId="264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1065904074" sldId="268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3514470430" sldId="272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3327019842" sldId="273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2096756271" sldId="278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2263215859" sldId="280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2824039953" sldId="281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1793949734" sldId="286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1662811017" sldId="287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1486951216" sldId="288"/>
        </pc:sldMkLst>
      </pc:sldChg>
      <pc:sldChg chg="modSp mod">
        <pc:chgData name="Thais Azambuja" userId="22eb8bed-98e9-431c-ac2c-1d74d82d5754" providerId="ADAL" clId="{5173BECA-B2A9-4EC8-BCAC-78001A278A61}" dt="2022-03-28T15:12:33.037" v="1995" actId="20577"/>
        <pc:sldMkLst>
          <pc:docMk/>
          <pc:sldMk cId="1093556016" sldId="289"/>
        </pc:sldMkLst>
        <pc:spChg chg="mod">
          <ac:chgData name="Thais Azambuja" userId="22eb8bed-98e9-431c-ac2c-1d74d82d5754" providerId="ADAL" clId="{5173BECA-B2A9-4EC8-BCAC-78001A278A61}" dt="2022-03-28T15:12:33.037" v="1995" actId="20577"/>
          <ac:spMkLst>
            <pc:docMk/>
            <pc:sldMk cId="1093556016" sldId="289"/>
            <ac:spMk id="2" creationId="{AFB6C91D-4B22-49F1-9A0B-ABEB9E1F5A26}"/>
          </ac:spMkLst>
        </pc:spChg>
        <pc:spChg chg="mod">
          <ac:chgData name="Thais Azambuja" userId="22eb8bed-98e9-431c-ac2c-1d74d82d5754" providerId="ADAL" clId="{5173BECA-B2A9-4EC8-BCAC-78001A278A61}" dt="2022-03-24T14:34:51.513" v="120" actId="207"/>
          <ac:spMkLst>
            <pc:docMk/>
            <pc:sldMk cId="1093556016" sldId="289"/>
            <ac:spMk id="4" creationId="{0CA2E80D-F3EC-4A5F-8E65-56FEA206EE0F}"/>
          </ac:spMkLst>
        </pc:spChg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3298964373" sldId="291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3644704001" sldId="293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1276056714" sldId="294"/>
        </pc:sldMkLst>
      </pc:sldChg>
      <pc:sldChg chg="del">
        <pc:chgData name="Thais Azambuja" userId="22eb8bed-98e9-431c-ac2c-1d74d82d5754" providerId="ADAL" clId="{5173BECA-B2A9-4EC8-BCAC-78001A278A61}" dt="2022-03-25T11:48:52.018" v="249" actId="47"/>
        <pc:sldMkLst>
          <pc:docMk/>
          <pc:sldMk cId="1489728907" sldId="295"/>
        </pc:sldMkLst>
      </pc:sldChg>
      <pc:sldChg chg="addSp modSp mod">
        <pc:chgData name="Thais Azambuja" userId="22eb8bed-98e9-431c-ac2c-1d74d82d5754" providerId="ADAL" clId="{5173BECA-B2A9-4EC8-BCAC-78001A278A61}" dt="2022-03-28T10:00:26.624" v="1086" actId="20577"/>
        <pc:sldMkLst>
          <pc:docMk/>
          <pc:sldMk cId="164437982" sldId="296"/>
        </pc:sldMkLst>
        <pc:spChg chg="mod">
          <ac:chgData name="Thais Azambuja" userId="22eb8bed-98e9-431c-ac2c-1d74d82d5754" providerId="ADAL" clId="{5173BECA-B2A9-4EC8-BCAC-78001A278A61}" dt="2022-03-28T09:56:05.766" v="991"/>
          <ac:spMkLst>
            <pc:docMk/>
            <pc:sldMk cId="164437982" sldId="296"/>
            <ac:spMk id="3" creationId="{302303BC-9A39-470F-8733-A268BC16B299}"/>
          </ac:spMkLst>
        </pc:spChg>
        <pc:spChg chg="mod">
          <ac:chgData name="Thais Azambuja" userId="22eb8bed-98e9-431c-ac2c-1d74d82d5754" providerId="ADAL" clId="{5173BECA-B2A9-4EC8-BCAC-78001A278A61}" dt="2022-03-28T09:54:29.320" v="982"/>
          <ac:spMkLst>
            <pc:docMk/>
            <pc:sldMk cId="164437982" sldId="296"/>
            <ac:spMk id="4" creationId="{23C936ED-4D5A-4897-BFCD-65082B328E0D}"/>
          </ac:spMkLst>
        </pc:spChg>
        <pc:spChg chg="mod">
          <ac:chgData name="Thais Azambuja" userId="22eb8bed-98e9-431c-ac2c-1d74d82d5754" providerId="ADAL" clId="{5173BECA-B2A9-4EC8-BCAC-78001A278A61}" dt="2022-03-28T09:56:55.968" v="1032"/>
          <ac:spMkLst>
            <pc:docMk/>
            <pc:sldMk cId="164437982" sldId="296"/>
            <ac:spMk id="18" creationId="{C3A22FC4-1B49-46F9-A55E-33AACF2DEBBB}"/>
          </ac:spMkLst>
        </pc:spChg>
        <pc:spChg chg="mod">
          <ac:chgData name="Thais Azambuja" userId="22eb8bed-98e9-431c-ac2c-1d74d82d5754" providerId="ADAL" clId="{5173BECA-B2A9-4EC8-BCAC-78001A278A61}" dt="2022-03-28T09:59:01.999" v="1047" actId="1076"/>
          <ac:spMkLst>
            <pc:docMk/>
            <pc:sldMk cId="164437982" sldId="296"/>
            <ac:spMk id="20" creationId="{53C06E93-5E4C-46CA-9FB4-1640A2DC1748}"/>
          </ac:spMkLst>
        </pc:spChg>
        <pc:spChg chg="add mod">
          <ac:chgData name="Thais Azambuja" userId="22eb8bed-98e9-431c-ac2c-1d74d82d5754" providerId="ADAL" clId="{5173BECA-B2A9-4EC8-BCAC-78001A278A61}" dt="2022-03-28T10:00:26.624" v="1086" actId="20577"/>
          <ac:spMkLst>
            <pc:docMk/>
            <pc:sldMk cId="164437982" sldId="296"/>
            <ac:spMk id="21" creationId="{9B0E4264-BD31-4026-86FB-7F5DB0DED877}"/>
          </ac:spMkLst>
        </pc:spChg>
        <pc:spChg chg="mod">
          <ac:chgData name="Thais Azambuja" userId="22eb8bed-98e9-431c-ac2c-1d74d82d5754" providerId="ADAL" clId="{5173BECA-B2A9-4EC8-BCAC-78001A278A61}" dt="2022-03-28T10:00:02.527" v="1054" actId="1076"/>
          <ac:spMkLst>
            <pc:docMk/>
            <pc:sldMk cId="164437982" sldId="296"/>
            <ac:spMk id="22" creationId="{882E2F92-EB16-4B55-B49A-3C6AB7B2BF30}"/>
          </ac:spMkLst>
        </pc:spChg>
        <pc:picChg chg="add mod">
          <ac:chgData name="Thais Azambuja" userId="22eb8bed-98e9-431c-ac2c-1d74d82d5754" providerId="ADAL" clId="{5173BECA-B2A9-4EC8-BCAC-78001A278A61}" dt="2022-03-28T09:59:31.605" v="1051" actId="1076"/>
          <ac:picMkLst>
            <pc:docMk/>
            <pc:sldMk cId="164437982" sldId="296"/>
            <ac:picMk id="19" creationId="{146B8C2E-7CEB-4991-BC9A-51FAEFB2186F}"/>
          </ac:picMkLst>
        </pc:picChg>
        <pc:picChg chg="mod">
          <ac:chgData name="Thais Azambuja" userId="22eb8bed-98e9-431c-ac2c-1d74d82d5754" providerId="ADAL" clId="{5173BECA-B2A9-4EC8-BCAC-78001A278A61}" dt="2022-03-24T13:15:28.477" v="49" actId="1076"/>
          <ac:picMkLst>
            <pc:docMk/>
            <pc:sldMk cId="164437982" sldId="296"/>
            <ac:picMk id="28" creationId="{3CDD98F8-113E-4FB2-A33D-039AFCD9C225}"/>
          </ac:picMkLst>
        </pc:picChg>
        <pc:picChg chg="mod">
          <ac:chgData name="Thais Azambuja" userId="22eb8bed-98e9-431c-ac2c-1d74d82d5754" providerId="ADAL" clId="{5173BECA-B2A9-4EC8-BCAC-78001A278A61}" dt="2022-03-28T09:59:01.999" v="1047" actId="1076"/>
          <ac:picMkLst>
            <pc:docMk/>
            <pc:sldMk cId="164437982" sldId="296"/>
            <ac:picMk id="32" creationId="{A80E0D18-9ED0-4449-BE73-35CBF01D1A4D}"/>
          </ac:picMkLst>
        </pc:picChg>
      </pc:sldChg>
      <pc:sldChg chg="addSp delSp modSp mod">
        <pc:chgData name="Thais Azambuja" userId="22eb8bed-98e9-431c-ac2c-1d74d82d5754" providerId="ADAL" clId="{5173BECA-B2A9-4EC8-BCAC-78001A278A61}" dt="2022-03-28T11:41:27.396" v="1127" actId="14826"/>
        <pc:sldMkLst>
          <pc:docMk/>
          <pc:sldMk cId="3707923517" sldId="297"/>
        </pc:sldMkLst>
        <pc:spChg chg="del mod">
          <ac:chgData name="Thais Azambuja" userId="22eb8bed-98e9-431c-ac2c-1d74d82d5754" providerId="ADAL" clId="{5173BECA-B2A9-4EC8-BCAC-78001A278A61}" dt="2022-03-28T09:24:39.042" v="534" actId="478"/>
          <ac:spMkLst>
            <pc:docMk/>
            <pc:sldMk cId="3707923517" sldId="297"/>
            <ac:spMk id="26" creationId="{B743B096-6BB3-4330-9D5B-22EEBAF87BEE}"/>
          </ac:spMkLst>
        </pc:spChg>
        <pc:spChg chg="mod">
          <ac:chgData name="Thais Azambuja" userId="22eb8bed-98e9-431c-ac2c-1d74d82d5754" providerId="ADAL" clId="{5173BECA-B2A9-4EC8-BCAC-78001A278A61}" dt="2022-03-24T12:29:07.320" v="19" actId="1076"/>
          <ac:spMkLst>
            <pc:docMk/>
            <pc:sldMk cId="3707923517" sldId="297"/>
            <ac:spMk id="27" creationId="{48354ED0-9392-4301-B2D6-A5335876F77D}"/>
          </ac:spMkLst>
        </pc:spChg>
        <pc:spChg chg="add mod">
          <ac:chgData name="Thais Azambuja" userId="22eb8bed-98e9-431c-ac2c-1d74d82d5754" providerId="ADAL" clId="{5173BECA-B2A9-4EC8-BCAC-78001A278A61}" dt="2022-03-24T12:29:07.320" v="19" actId="1076"/>
          <ac:spMkLst>
            <pc:docMk/>
            <pc:sldMk cId="3707923517" sldId="297"/>
            <ac:spMk id="28" creationId="{64206710-CCA1-47A4-A318-1C66E1A4296C}"/>
          </ac:spMkLst>
        </pc:spChg>
        <pc:spChg chg="add mod">
          <ac:chgData name="Thais Azambuja" userId="22eb8bed-98e9-431c-ac2c-1d74d82d5754" providerId="ADAL" clId="{5173BECA-B2A9-4EC8-BCAC-78001A278A61}" dt="2022-03-28T09:38:34.873" v="876" actId="20577"/>
          <ac:spMkLst>
            <pc:docMk/>
            <pc:sldMk cId="3707923517" sldId="297"/>
            <ac:spMk id="29" creationId="{BE1B27F1-8937-400B-A66A-CA7B74BF7985}"/>
          </ac:spMkLst>
        </pc:spChg>
        <pc:spChg chg="add mod">
          <ac:chgData name="Thais Azambuja" userId="22eb8bed-98e9-431c-ac2c-1d74d82d5754" providerId="ADAL" clId="{5173BECA-B2A9-4EC8-BCAC-78001A278A61}" dt="2022-03-24T12:29:07.320" v="19" actId="1076"/>
          <ac:spMkLst>
            <pc:docMk/>
            <pc:sldMk cId="3707923517" sldId="297"/>
            <ac:spMk id="31" creationId="{921F0290-29E9-4AC7-A093-192538B22BE6}"/>
          </ac:spMkLst>
        </pc:spChg>
        <pc:spChg chg="add mod">
          <ac:chgData name="Thais Azambuja" userId="22eb8bed-98e9-431c-ac2c-1d74d82d5754" providerId="ADAL" clId="{5173BECA-B2A9-4EC8-BCAC-78001A278A61}" dt="2022-03-28T09:38:49.653" v="907" actId="20577"/>
          <ac:spMkLst>
            <pc:docMk/>
            <pc:sldMk cId="3707923517" sldId="297"/>
            <ac:spMk id="32" creationId="{856F04E8-7F1F-4123-BD5B-E6E60A114068}"/>
          </ac:spMkLst>
        </pc:spChg>
        <pc:spChg chg="mod">
          <ac:chgData name="Thais Azambuja" userId="22eb8bed-98e9-431c-ac2c-1d74d82d5754" providerId="ADAL" clId="{5173BECA-B2A9-4EC8-BCAC-78001A278A61}" dt="2022-03-24T14:34:55.699" v="121" actId="207"/>
          <ac:spMkLst>
            <pc:docMk/>
            <pc:sldMk cId="3707923517" sldId="297"/>
            <ac:spMk id="35" creationId="{9206F938-D64B-410D-BE2D-847D78F81E42}"/>
          </ac:spMkLst>
        </pc:spChg>
        <pc:spChg chg="mod">
          <ac:chgData name="Thais Azambuja" userId="22eb8bed-98e9-431c-ac2c-1d74d82d5754" providerId="ADAL" clId="{5173BECA-B2A9-4EC8-BCAC-78001A278A61}" dt="2022-03-24T12:29:07.320" v="19" actId="1076"/>
          <ac:spMkLst>
            <pc:docMk/>
            <pc:sldMk cId="3707923517" sldId="297"/>
            <ac:spMk id="37" creationId="{BDAA9E83-C5AC-4A46-B3A3-5DD24236C481}"/>
          </ac:spMkLst>
        </pc:spChg>
        <pc:spChg chg="mod">
          <ac:chgData name="Thais Azambuja" userId="22eb8bed-98e9-431c-ac2c-1d74d82d5754" providerId="ADAL" clId="{5173BECA-B2A9-4EC8-BCAC-78001A278A61}" dt="2022-03-28T09:37:44.975" v="830" actId="20577"/>
          <ac:spMkLst>
            <pc:docMk/>
            <pc:sldMk cId="3707923517" sldId="297"/>
            <ac:spMk id="38" creationId="{0E497AEC-5025-42E5-AD3D-902CF7CFB940}"/>
          </ac:spMkLst>
        </pc:spChg>
        <pc:spChg chg="mod">
          <ac:chgData name="Thais Azambuja" userId="22eb8bed-98e9-431c-ac2c-1d74d82d5754" providerId="ADAL" clId="{5173BECA-B2A9-4EC8-BCAC-78001A278A61}" dt="2022-03-24T12:29:07.320" v="19" actId="1076"/>
          <ac:spMkLst>
            <pc:docMk/>
            <pc:sldMk cId="3707923517" sldId="297"/>
            <ac:spMk id="40" creationId="{EB03552C-9211-448A-8BE4-4ECD71691C7B}"/>
          </ac:spMkLst>
        </pc:spChg>
        <pc:spChg chg="mod">
          <ac:chgData name="Thais Azambuja" userId="22eb8bed-98e9-431c-ac2c-1d74d82d5754" providerId="ADAL" clId="{5173BECA-B2A9-4EC8-BCAC-78001A278A61}" dt="2022-03-28T09:37:58.145" v="845" actId="20577"/>
          <ac:spMkLst>
            <pc:docMk/>
            <pc:sldMk cId="3707923517" sldId="297"/>
            <ac:spMk id="41" creationId="{3E982231-7DCC-45E2-8D57-135F7717C6A4}"/>
          </ac:spMkLst>
        </pc:spChg>
        <pc:spChg chg="mod">
          <ac:chgData name="Thais Azambuja" userId="22eb8bed-98e9-431c-ac2c-1d74d82d5754" providerId="ADAL" clId="{5173BECA-B2A9-4EC8-BCAC-78001A278A61}" dt="2022-03-28T09:37:33.213" v="817" actId="20577"/>
          <ac:spMkLst>
            <pc:docMk/>
            <pc:sldMk cId="3707923517" sldId="297"/>
            <ac:spMk id="42" creationId="{D70BF709-D6E1-4AFF-A538-E9F7D1A452C2}"/>
          </ac:spMkLst>
        </pc:spChg>
        <pc:spChg chg="mod">
          <ac:chgData name="Thais Azambuja" userId="22eb8bed-98e9-431c-ac2c-1d74d82d5754" providerId="ADAL" clId="{5173BECA-B2A9-4EC8-BCAC-78001A278A61}" dt="2022-03-24T12:29:07.320" v="19" actId="1076"/>
          <ac:spMkLst>
            <pc:docMk/>
            <pc:sldMk cId="3707923517" sldId="297"/>
            <ac:spMk id="46" creationId="{965E74CF-31D9-477A-BCA1-EDF0875115F6}"/>
          </ac:spMkLst>
        </pc:spChg>
        <pc:spChg chg="mod">
          <ac:chgData name="Thais Azambuja" userId="22eb8bed-98e9-431c-ac2c-1d74d82d5754" providerId="ADAL" clId="{5173BECA-B2A9-4EC8-BCAC-78001A278A61}" dt="2022-03-28T09:38:19.425" v="858" actId="20577"/>
          <ac:spMkLst>
            <pc:docMk/>
            <pc:sldMk cId="3707923517" sldId="297"/>
            <ac:spMk id="47" creationId="{FFDB21AD-E0D2-4EFD-A2B1-3F5B822EF6F8}"/>
          </ac:spMkLst>
        </pc:spChg>
        <pc:spChg chg="mod">
          <ac:chgData name="Thais Azambuja" userId="22eb8bed-98e9-431c-ac2c-1d74d82d5754" providerId="ADAL" clId="{5173BECA-B2A9-4EC8-BCAC-78001A278A61}" dt="2022-03-24T12:29:07.320" v="19" actId="1076"/>
          <ac:spMkLst>
            <pc:docMk/>
            <pc:sldMk cId="3707923517" sldId="297"/>
            <ac:spMk id="51" creationId="{4A1C22A0-B0FF-4A5D-9D84-A694A859D99B}"/>
          </ac:spMkLst>
        </pc:spChg>
        <pc:spChg chg="mod">
          <ac:chgData name="Thais Azambuja" userId="22eb8bed-98e9-431c-ac2c-1d74d82d5754" providerId="ADAL" clId="{5173BECA-B2A9-4EC8-BCAC-78001A278A61}" dt="2022-03-28T09:39:09.290" v="937" actId="20577"/>
          <ac:spMkLst>
            <pc:docMk/>
            <pc:sldMk cId="3707923517" sldId="297"/>
            <ac:spMk id="52" creationId="{132CBDA5-0A82-45CD-95F9-B2CC311ACA72}"/>
          </ac:spMkLst>
        </pc:spChg>
        <pc:spChg chg="mod">
          <ac:chgData name="Thais Azambuja" userId="22eb8bed-98e9-431c-ac2c-1d74d82d5754" providerId="ADAL" clId="{5173BECA-B2A9-4EC8-BCAC-78001A278A61}" dt="2022-03-24T12:29:07.320" v="19" actId="1076"/>
          <ac:spMkLst>
            <pc:docMk/>
            <pc:sldMk cId="3707923517" sldId="297"/>
            <ac:spMk id="55" creationId="{929CC330-CABD-4ECD-89C3-F8FA77651878}"/>
          </ac:spMkLst>
        </pc:spChg>
        <pc:spChg chg="mod">
          <ac:chgData name="Thais Azambuja" userId="22eb8bed-98e9-431c-ac2c-1d74d82d5754" providerId="ADAL" clId="{5173BECA-B2A9-4EC8-BCAC-78001A278A61}" dt="2022-03-28T09:39:40.776" v="967" actId="20577"/>
          <ac:spMkLst>
            <pc:docMk/>
            <pc:sldMk cId="3707923517" sldId="297"/>
            <ac:spMk id="56" creationId="{BC5B2A2F-D008-4192-BC03-19F11DF5D194}"/>
          </ac:spMkLst>
        </pc:spChg>
        <pc:picChg chg="add del">
          <ac:chgData name="Thais Azambuja" userId="22eb8bed-98e9-431c-ac2c-1d74d82d5754" providerId="ADAL" clId="{5173BECA-B2A9-4EC8-BCAC-78001A278A61}" dt="2022-03-25T17:27:48.293" v="273" actId="22"/>
          <ac:picMkLst>
            <pc:docMk/>
            <pc:sldMk cId="3707923517" sldId="297"/>
            <ac:picMk id="5" creationId="{1E4452AA-1DCF-4D89-8A53-7E6A838E6449}"/>
          </ac:picMkLst>
        </pc:picChg>
        <pc:picChg chg="add del">
          <ac:chgData name="Thais Azambuja" userId="22eb8bed-98e9-431c-ac2c-1d74d82d5754" providerId="ADAL" clId="{5173BECA-B2A9-4EC8-BCAC-78001A278A61}" dt="2022-03-25T17:27:59.497" v="275" actId="22"/>
          <ac:picMkLst>
            <pc:docMk/>
            <pc:sldMk cId="3707923517" sldId="297"/>
            <ac:picMk id="7" creationId="{FF56E4EB-0565-4FB8-8CAD-4770CBC75F0D}"/>
          </ac:picMkLst>
        </pc:picChg>
        <pc:picChg chg="add del mod">
          <ac:chgData name="Thais Azambuja" userId="22eb8bed-98e9-431c-ac2c-1d74d82d5754" providerId="ADAL" clId="{5173BECA-B2A9-4EC8-BCAC-78001A278A61}" dt="2022-03-28T11:40:18.084" v="1109"/>
          <ac:picMkLst>
            <pc:docMk/>
            <pc:sldMk cId="3707923517" sldId="297"/>
            <ac:picMk id="9" creationId="{704BB5FA-BFC2-4922-8A92-0AB546EF42CB}"/>
          </ac:picMkLst>
        </pc:picChg>
        <pc:picChg chg="add del mod">
          <ac:chgData name="Thais Azambuja" userId="22eb8bed-98e9-431c-ac2c-1d74d82d5754" providerId="ADAL" clId="{5173BECA-B2A9-4EC8-BCAC-78001A278A61}" dt="2022-03-28T11:40:21.217" v="1111"/>
          <ac:picMkLst>
            <pc:docMk/>
            <pc:sldMk cId="3707923517" sldId="297"/>
            <ac:picMk id="11" creationId="{5A54345F-3A2D-47FE-891F-0CD86E576012}"/>
          </ac:picMkLst>
        </pc:picChg>
        <pc:picChg chg="add del">
          <ac:chgData name="Thais Azambuja" userId="22eb8bed-98e9-431c-ac2c-1d74d82d5754" providerId="ADAL" clId="{5173BECA-B2A9-4EC8-BCAC-78001A278A61}" dt="2022-03-28T11:40:25.282" v="1113"/>
          <ac:picMkLst>
            <pc:docMk/>
            <pc:sldMk cId="3707923517" sldId="297"/>
            <ac:picMk id="12" creationId="{58A5792A-E34F-4756-863F-FA53E9E66D5C}"/>
          </ac:picMkLst>
        </pc:picChg>
        <pc:picChg chg="add del mod">
          <ac:chgData name="Thais Azambuja" userId="22eb8bed-98e9-431c-ac2c-1d74d82d5754" providerId="ADAL" clId="{5173BECA-B2A9-4EC8-BCAC-78001A278A61}" dt="2022-03-28T11:40:31.492" v="1115"/>
          <ac:picMkLst>
            <pc:docMk/>
            <pc:sldMk cId="3707923517" sldId="297"/>
            <ac:picMk id="14" creationId="{EA1E1B2A-D51A-42A3-B70B-55EB5F6D2BB2}"/>
          </ac:picMkLst>
        </pc:picChg>
        <pc:picChg chg="add mod">
          <ac:chgData name="Thais Azambuja" userId="22eb8bed-98e9-431c-ac2c-1d74d82d5754" providerId="ADAL" clId="{5173BECA-B2A9-4EC8-BCAC-78001A278A61}" dt="2022-03-28T11:41:06.766" v="1123" actId="14826"/>
          <ac:picMkLst>
            <pc:docMk/>
            <pc:sldMk cId="3707923517" sldId="297"/>
            <ac:picMk id="30" creationId="{51DD59D2-3517-470E-99A2-721924AB6074}"/>
          </ac:picMkLst>
        </pc:picChg>
        <pc:picChg chg="add mod">
          <ac:chgData name="Thais Azambuja" userId="22eb8bed-98e9-431c-ac2c-1d74d82d5754" providerId="ADAL" clId="{5173BECA-B2A9-4EC8-BCAC-78001A278A61}" dt="2022-03-28T11:41:12.144" v="1125" actId="14826"/>
          <ac:picMkLst>
            <pc:docMk/>
            <pc:sldMk cId="3707923517" sldId="297"/>
            <ac:picMk id="33" creationId="{A214DDFB-6A7C-4B54-9BC7-0619D50EE32D}"/>
          </ac:picMkLst>
        </pc:picChg>
        <pc:picChg chg="mod">
          <ac:chgData name="Thais Azambuja" userId="22eb8bed-98e9-431c-ac2c-1d74d82d5754" providerId="ADAL" clId="{5173BECA-B2A9-4EC8-BCAC-78001A278A61}" dt="2022-03-28T11:40:50.274" v="1118" actId="14826"/>
          <ac:picMkLst>
            <pc:docMk/>
            <pc:sldMk cId="3707923517" sldId="297"/>
            <ac:picMk id="39" creationId="{AD087D8E-1BDB-42A6-912C-76238D63E0E2}"/>
          </ac:picMkLst>
        </pc:picChg>
        <pc:picChg chg="mod">
          <ac:chgData name="Thais Azambuja" userId="22eb8bed-98e9-431c-ac2c-1d74d82d5754" providerId="ADAL" clId="{5173BECA-B2A9-4EC8-BCAC-78001A278A61}" dt="2022-03-28T11:40:55.897" v="1120" actId="14826"/>
          <ac:picMkLst>
            <pc:docMk/>
            <pc:sldMk cId="3707923517" sldId="297"/>
            <ac:picMk id="45" creationId="{44B0E48E-C754-4099-9B93-83784FC59FC5}"/>
          </ac:picMkLst>
        </pc:picChg>
        <pc:picChg chg="mod">
          <ac:chgData name="Thais Azambuja" userId="22eb8bed-98e9-431c-ac2c-1d74d82d5754" providerId="ADAL" clId="{5173BECA-B2A9-4EC8-BCAC-78001A278A61}" dt="2022-03-28T11:41:00.776" v="1121" actId="14826"/>
          <ac:picMkLst>
            <pc:docMk/>
            <pc:sldMk cId="3707923517" sldId="297"/>
            <ac:picMk id="50" creationId="{22BE9966-186D-4E5E-92A2-D8418C24635A}"/>
          </ac:picMkLst>
        </pc:picChg>
        <pc:picChg chg="mod">
          <ac:chgData name="Thais Azambuja" userId="22eb8bed-98e9-431c-ac2c-1d74d82d5754" providerId="ADAL" clId="{5173BECA-B2A9-4EC8-BCAC-78001A278A61}" dt="2022-03-28T11:40:43.806" v="1116" actId="14826"/>
          <ac:picMkLst>
            <pc:docMk/>
            <pc:sldMk cId="3707923517" sldId="297"/>
            <ac:picMk id="53" creationId="{4F21771F-9679-4088-A72C-1BE0AC04B6BE}"/>
          </ac:picMkLst>
        </pc:picChg>
        <pc:picChg chg="mod">
          <ac:chgData name="Thais Azambuja" userId="22eb8bed-98e9-431c-ac2c-1d74d82d5754" providerId="ADAL" clId="{5173BECA-B2A9-4EC8-BCAC-78001A278A61}" dt="2022-03-28T11:41:27.396" v="1127" actId="14826"/>
          <ac:picMkLst>
            <pc:docMk/>
            <pc:sldMk cId="3707923517" sldId="297"/>
            <ac:picMk id="54" creationId="{AB7C4743-3E20-4CF5-8446-A6A32A70C060}"/>
          </ac:picMkLst>
        </pc:picChg>
        <pc:picChg chg="mod">
          <ac:chgData name="Thais Azambuja" userId="22eb8bed-98e9-431c-ac2c-1d74d82d5754" providerId="ADAL" clId="{5173BECA-B2A9-4EC8-BCAC-78001A278A61}" dt="2022-03-28T11:41:17.145" v="1126" actId="14826"/>
          <ac:picMkLst>
            <pc:docMk/>
            <pc:sldMk cId="3707923517" sldId="297"/>
            <ac:picMk id="58" creationId="{D93CC286-427B-49DA-9681-9E81F8CBC85F}"/>
          </ac:picMkLst>
        </pc:picChg>
      </pc:sldChg>
      <pc:sldChg chg="addSp delSp modSp mod">
        <pc:chgData name="Thais Azambuja" userId="22eb8bed-98e9-431c-ac2c-1d74d82d5754" providerId="ADAL" clId="{5173BECA-B2A9-4EC8-BCAC-78001A278A61}" dt="2022-03-28T10:05:27.568" v="1107" actId="20577"/>
        <pc:sldMkLst>
          <pc:docMk/>
          <pc:sldMk cId="2750710472" sldId="298"/>
        </pc:sldMkLst>
        <pc:spChg chg="mod">
          <ac:chgData name="Thais Azambuja" userId="22eb8bed-98e9-431c-ac2c-1d74d82d5754" providerId="ADAL" clId="{5173BECA-B2A9-4EC8-BCAC-78001A278A61}" dt="2022-03-28T09:55:06.880" v="986"/>
          <ac:spMkLst>
            <pc:docMk/>
            <pc:sldMk cId="2750710472" sldId="298"/>
            <ac:spMk id="2" creationId="{345C5720-51D4-4632-91CD-936B8AB96750}"/>
          </ac:spMkLst>
        </pc:spChg>
        <pc:spChg chg="add del mod">
          <ac:chgData name="Thais Azambuja" userId="22eb8bed-98e9-431c-ac2c-1d74d82d5754" providerId="ADAL" clId="{5173BECA-B2A9-4EC8-BCAC-78001A278A61}" dt="2022-03-24T13:11:05.802" v="35" actId="478"/>
          <ac:spMkLst>
            <pc:docMk/>
            <pc:sldMk cId="2750710472" sldId="298"/>
            <ac:spMk id="3" creationId="{24D506CC-0185-443E-82C7-1600C21D6E91}"/>
          </ac:spMkLst>
        </pc:spChg>
        <pc:spChg chg="mod">
          <ac:chgData name="Thais Azambuja" userId="22eb8bed-98e9-431c-ac2c-1d74d82d5754" providerId="ADAL" clId="{5173BECA-B2A9-4EC8-BCAC-78001A278A61}" dt="2022-03-28T10:05:16.042" v="1101"/>
          <ac:spMkLst>
            <pc:docMk/>
            <pc:sldMk cId="2750710472" sldId="298"/>
            <ac:spMk id="6" creationId="{9FABC344-E043-45BE-8588-06C658DBCE70}"/>
          </ac:spMkLst>
        </pc:spChg>
        <pc:spChg chg="mod">
          <ac:chgData name="Thais Azambuja" userId="22eb8bed-98e9-431c-ac2c-1d74d82d5754" providerId="ADAL" clId="{5173BECA-B2A9-4EC8-BCAC-78001A278A61}" dt="2022-03-28T10:05:27.568" v="1107" actId="20577"/>
          <ac:spMkLst>
            <pc:docMk/>
            <pc:sldMk cId="2750710472" sldId="298"/>
            <ac:spMk id="9" creationId="{E7A818AB-B120-41D5-88A6-933AB9CAAE68}"/>
          </ac:spMkLst>
        </pc:spChg>
        <pc:spChg chg="add del mod ord">
          <ac:chgData name="Thais Azambuja" userId="22eb8bed-98e9-431c-ac2c-1d74d82d5754" providerId="ADAL" clId="{5173BECA-B2A9-4EC8-BCAC-78001A278A61}" dt="2022-03-24T13:11:08.009" v="36" actId="478"/>
          <ac:spMkLst>
            <pc:docMk/>
            <pc:sldMk cId="2750710472" sldId="298"/>
            <ac:spMk id="10" creationId="{7BEEF73A-45C9-4653-A4C0-C990F2D99E06}"/>
          </ac:spMkLst>
        </pc:spChg>
        <pc:spChg chg="add mod">
          <ac:chgData name="Thais Azambuja" userId="22eb8bed-98e9-431c-ac2c-1d74d82d5754" providerId="ADAL" clId="{5173BECA-B2A9-4EC8-BCAC-78001A278A61}" dt="2022-03-24T13:11:14.176" v="38" actId="1076"/>
          <ac:spMkLst>
            <pc:docMk/>
            <pc:sldMk cId="2750710472" sldId="298"/>
            <ac:spMk id="11" creationId="{D282FA44-7A36-4E04-8548-092BFC8CE0B7}"/>
          </ac:spMkLst>
        </pc:spChg>
        <pc:spChg chg="add mod">
          <ac:chgData name="Thais Azambuja" userId="22eb8bed-98e9-431c-ac2c-1d74d82d5754" providerId="ADAL" clId="{5173BECA-B2A9-4EC8-BCAC-78001A278A61}" dt="2022-03-24T13:10:55.826" v="32"/>
          <ac:spMkLst>
            <pc:docMk/>
            <pc:sldMk cId="2750710472" sldId="298"/>
            <ac:spMk id="13" creationId="{11147BA3-2F14-42CF-A6AB-4875707FE729}"/>
          </ac:spMkLst>
        </pc:spChg>
      </pc:sldChg>
      <pc:sldChg chg="addSp delSp modSp mod ord">
        <pc:chgData name="Thais Azambuja" userId="22eb8bed-98e9-431c-ac2c-1d74d82d5754" providerId="ADAL" clId="{5173BECA-B2A9-4EC8-BCAC-78001A278A61}" dt="2022-03-28T17:35:33.302" v="2004"/>
        <pc:sldMkLst>
          <pc:docMk/>
          <pc:sldMk cId="794748338" sldId="299"/>
        </pc:sldMkLst>
        <pc:spChg chg="mod">
          <ac:chgData name="Thais Azambuja" userId="22eb8bed-98e9-431c-ac2c-1d74d82d5754" providerId="ADAL" clId="{5173BECA-B2A9-4EC8-BCAC-78001A278A61}" dt="2022-03-28T17:35:33.302" v="2004"/>
          <ac:spMkLst>
            <pc:docMk/>
            <pc:sldMk cId="794748338" sldId="299"/>
            <ac:spMk id="2" creationId="{04D00B79-44BB-4D5F-B51D-2270A854D77A}"/>
          </ac:spMkLst>
        </pc:spChg>
        <pc:spChg chg="del mod">
          <ac:chgData name="Thais Azambuja" userId="22eb8bed-98e9-431c-ac2c-1d74d82d5754" providerId="ADAL" clId="{5173BECA-B2A9-4EC8-BCAC-78001A278A61}" dt="2022-03-24T13:12:34.542" v="46" actId="478"/>
          <ac:spMkLst>
            <pc:docMk/>
            <pc:sldMk cId="794748338" sldId="299"/>
            <ac:spMk id="5" creationId="{CDF3C1EE-D9A0-406A-9A3A-75C82527E0DC}"/>
          </ac:spMkLst>
        </pc:spChg>
        <pc:spChg chg="mod">
          <ac:chgData name="Thais Azambuja" userId="22eb8bed-98e9-431c-ac2c-1d74d82d5754" providerId="ADAL" clId="{5173BECA-B2A9-4EC8-BCAC-78001A278A61}" dt="2022-03-24T15:25:08.175" v="185" actId="207"/>
          <ac:spMkLst>
            <pc:docMk/>
            <pc:sldMk cId="794748338" sldId="299"/>
            <ac:spMk id="8" creationId="{A277388B-76FD-44C4-B506-F8A157E57C65}"/>
          </ac:spMkLst>
        </pc:spChg>
        <pc:spChg chg="mod">
          <ac:chgData name="Thais Azambuja" userId="22eb8bed-98e9-431c-ac2c-1d74d82d5754" providerId="ADAL" clId="{5173BECA-B2A9-4EC8-BCAC-78001A278A61}" dt="2022-03-28T12:21:34.050" v="1381" actId="1076"/>
          <ac:spMkLst>
            <pc:docMk/>
            <pc:sldMk cId="794748338" sldId="299"/>
            <ac:spMk id="11" creationId="{B07BA1F9-2C19-4C07-B29B-18B9FBCC4755}"/>
          </ac:spMkLst>
        </pc:spChg>
        <pc:spChg chg="mod">
          <ac:chgData name="Thais Azambuja" userId="22eb8bed-98e9-431c-ac2c-1d74d82d5754" providerId="ADAL" clId="{5173BECA-B2A9-4EC8-BCAC-78001A278A61}" dt="2022-03-28T12:44:55.948" v="1626" actId="1076"/>
          <ac:spMkLst>
            <pc:docMk/>
            <pc:sldMk cId="794748338" sldId="299"/>
            <ac:spMk id="12" creationId="{2470199D-DDAE-4D88-9F00-88EB8E080218}"/>
          </ac:spMkLst>
        </pc:spChg>
        <pc:spChg chg="add del mod">
          <ac:chgData name="Thais Azambuja" userId="22eb8bed-98e9-431c-ac2c-1d74d82d5754" providerId="ADAL" clId="{5173BECA-B2A9-4EC8-BCAC-78001A278A61}" dt="2022-03-24T13:12:23.012" v="43"/>
          <ac:spMkLst>
            <pc:docMk/>
            <pc:sldMk cId="794748338" sldId="299"/>
            <ac:spMk id="14" creationId="{2ADAC68E-2487-460D-801D-AF69EB32E3F2}"/>
          </ac:spMkLst>
        </pc:spChg>
        <pc:spChg chg="add del mod">
          <ac:chgData name="Thais Azambuja" userId="22eb8bed-98e9-431c-ac2c-1d74d82d5754" providerId="ADAL" clId="{5173BECA-B2A9-4EC8-BCAC-78001A278A61}" dt="2022-03-24T13:12:23.012" v="43"/>
          <ac:spMkLst>
            <pc:docMk/>
            <pc:sldMk cId="794748338" sldId="299"/>
            <ac:spMk id="15" creationId="{E83E1651-FD62-4116-81E3-6CC31D529668}"/>
          </ac:spMkLst>
        </pc:spChg>
        <pc:spChg chg="add mod">
          <ac:chgData name="Thais Azambuja" userId="22eb8bed-98e9-431c-ac2c-1d74d82d5754" providerId="ADAL" clId="{5173BECA-B2A9-4EC8-BCAC-78001A278A61}" dt="2022-03-24T13:12:25.624" v="44"/>
          <ac:spMkLst>
            <pc:docMk/>
            <pc:sldMk cId="794748338" sldId="299"/>
            <ac:spMk id="16" creationId="{3D9344B8-FE07-4606-8037-30ED053C50C9}"/>
          </ac:spMkLst>
        </pc:spChg>
        <pc:spChg chg="add mod">
          <ac:chgData name="Thais Azambuja" userId="22eb8bed-98e9-431c-ac2c-1d74d82d5754" providerId="ADAL" clId="{5173BECA-B2A9-4EC8-BCAC-78001A278A61}" dt="2022-03-24T13:12:25.624" v="44"/>
          <ac:spMkLst>
            <pc:docMk/>
            <pc:sldMk cId="794748338" sldId="299"/>
            <ac:spMk id="17" creationId="{68A33F30-FB73-4D3A-B68E-8BB2F629D918}"/>
          </ac:spMkLst>
        </pc:spChg>
        <pc:graphicFrameChg chg="mod modGraphic">
          <ac:chgData name="Thais Azambuja" userId="22eb8bed-98e9-431c-ac2c-1d74d82d5754" providerId="ADAL" clId="{5173BECA-B2A9-4EC8-BCAC-78001A278A61}" dt="2022-03-28T12:39:56.061" v="1526" actId="20577"/>
          <ac:graphicFrameMkLst>
            <pc:docMk/>
            <pc:sldMk cId="794748338" sldId="299"/>
            <ac:graphicFrameMk id="13" creationId="{1D6AB21B-0AB3-44DD-AD8E-D2EDD77DEA42}"/>
          </ac:graphicFrameMkLst>
        </pc:graphicFrameChg>
        <pc:cxnChg chg="mod">
          <ac:chgData name="Thais Azambuja" userId="22eb8bed-98e9-431c-ac2c-1d74d82d5754" providerId="ADAL" clId="{5173BECA-B2A9-4EC8-BCAC-78001A278A61}" dt="2022-03-28T12:44:54.027" v="1625" actId="1076"/>
          <ac:cxnSpMkLst>
            <pc:docMk/>
            <pc:sldMk cId="794748338" sldId="299"/>
            <ac:cxnSpMk id="10" creationId="{4C3F4FC5-0C01-4592-9483-D476EA2BDF93}"/>
          </ac:cxnSpMkLst>
        </pc:cxnChg>
      </pc:sldChg>
      <pc:sldChg chg="addSp delSp modSp add mod">
        <pc:chgData name="Thais Azambuja" userId="22eb8bed-98e9-431c-ac2c-1d74d82d5754" providerId="ADAL" clId="{5173BECA-B2A9-4EC8-BCAC-78001A278A61}" dt="2022-03-28T17:48:44.001" v="2084" actId="20577"/>
        <pc:sldMkLst>
          <pc:docMk/>
          <pc:sldMk cId="1913117210" sldId="300"/>
        </pc:sldMkLst>
        <pc:spChg chg="add del mod">
          <ac:chgData name="Thais Azambuja" userId="22eb8bed-98e9-431c-ac2c-1d74d82d5754" providerId="ADAL" clId="{5173BECA-B2A9-4EC8-BCAC-78001A278A61}" dt="2022-03-28T12:21:28.571" v="1380" actId="478"/>
          <ac:spMkLst>
            <pc:docMk/>
            <pc:sldMk cId="1913117210" sldId="300"/>
            <ac:spMk id="2" creationId="{160AF24A-ACB5-4319-9371-B0D71908A725}"/>
          </ac:spMkLst>
        </pc:spChg>
        <pc:spChg chg="mod">
          <ac:chgData name="Thais Azambuja" userId="22eb8bed-98e9-431c-ac2c-1d74d82d5754" providerId="ADAL" clId="{5173BECA-B2A9-4EC8-BCAC-78001A278A61}" dt="2022-03-24T16:36:44.533" v="186" actId="207"/>
          <ac:spMkLst>
            <pc:docMk/>
            <pc:sldMk cId="1913117210" sldId="300"/>
            <ac:spMk id="3" creationId="{549181BA-BE91-4062-B6BE-B8C10EBD587B}"/>
          </ac:spMkLst>
        </pc:spChg>
        <pc:spChg chg="add del mod">
          <ac:chgData name="Thais Azambuja" userId="22eb8bed-98e9-431c-ac2c-1d74d82d5754" providerId="ADAL" clId="{5173BECA-B2A9-4EC8-BCAC-78001A278A61}" dt="2022-03-28T12:21:23.667" v="1379" actId="478"/>
          <ac:spMkLst>
            <pc:docMk/>
            <pc:sldMk cId="1913117210" sldId="300"/>
            <ac:spMk id="5" creationId="{3544D2CA-9A07-47BD-B1E4-88366F5FCD45}"/>
          </ac:spMkLst>
        </pc:spChg>
        <pc:spChg chg="mod">
          <ac:chgData name="Thais Azambuja" userId="22eb8bed-98e9-431c-ac2c-1d74d82d5754" providerId="ADAL" clId="{5173BECA-B2A9-4EC8-BCAC-78001A278A61}" dt="2022-03-24T15:21:44.840" v="133" actId="207"/>
          <ac:spMkLst>
            <pc:docMk/>
            <pc:sldMk cId="1913117210" sldId="300"/>
            <ac:spMk id="6" creationId="{7F1F7E6E-09DB-407E-9D0A-1AACE7719624}"/>
          </ac:spMkLst>
        </pc:spChg>
        <pc:spChg chg="add del mod">
          <ac:chgData name="Thais Azambuja" userId="22eb8bed-98e9-431c-ac2c-1d74d82d5754" providerId="ADAL" clId="{5173BECA-B2A9-4EC8-BCAC-78001A278A61}" dt="2022-03-28T12:21:28.571" v="1380" actId="478"/>
          <ac:spMkLst>
            <pc:docMk/>
            <pc:sldMk cId="1913117210" sldId="300"/>
            <ac:spMk id="9" creationId="{2D844B0B-BA7B-4E53-BCA1-628F65C6A4CA}"/>
          </ac:spMkLst>
        </pc:spChg>
        <pc:spChg chg="mod">
          <ac:chgData name="Thais Azambuja" userId="22eb8bed-98e9-431c-ac2c-1d74d82d5754" providerId="ADAL" clId="{5173BECA-B2A9-4EC8-BCAC-78001A278A61}" dt="2022-03-28T12:22:00.005" v="1385" actId="1076"/>
          <ac:spMkLst>
            <pc:docMk/>
            <pc:sldMk cId="1913117210" sldId="300"/>
            <ac:spMk id="10" creationId="{EB77E677-0739-46F4-AE7B-6BA7CDE3BB98}"/>
          </ac:spMkLst>
        </pc:spChg>
        <pc:spChg chg="mod">
          <ac:chgData name="Thais Azambuja" userId="22eb8bed-98e9-431c-ac2c-1d74d82d5754" providerId="ADAL" clId="{5173BECA-B2A9-4EC8-BCAC-78001A278A61}" dt="2022-03-28T12:22:00.005" v="1385" actId="1076"/>
          <ac:spMkLst>
            <pc:docMk/>
            <pc:sldMk cId="1913117210" sldId="300"/>
            <ac:spMk id="11" creationId="{8D7368F4-D8C2-452B-9E7A-BFE03C25A22E}"/>
          </ac:spMkLst>
        </pc:spChg>
        <pc:spChg chg="mod">
          <ac:chgData name="Thais Azambuja" userId="22eb8bed-98e9-431c-ac2c-1d74d82d5754" providerId="ADAL" clId="{5173BECA-B2A9-4EC8-BCAC-78001A278A61}" dt="2022-03-28T17:39:15.873" v="2007" actId="14100"/>
          <ac:spMkLst>
            <pc:docMk/>
            <pc:sldMk cId="1913117210" sldId="300"/>
            <ac:spMk id="12" creationId="{DDAE81EB-0F97-479A-B63D-B102718BABE3}"/>
          </ac:spMkLst>
        </pc:spChg>
        <pc:spChg chg="mod">
          <ac:chgData name="Thais Azambuja" userId="22eb8bed-98e9-431c-ac2c-1d74d82d5754" providerId="ADAL" clId="{5173BECA-B2A9-4EC8-BCAC-78001A278A61}" dt="2022-03-28T12:22:00.005" v="1385" actId="1076"/>
          <ac:spMkLst>
            <pc:docMk/>
            <pc:sldMk cId="1913117210" sldId="300"/>
            <ac:spMk id="13" creationId="{7846A869-67E3-495C-94B0-430ABC77A13C}"/>
          </ac:spMkLst>
        </pc:spChg>
        <pc:spChg chg="mod">
          <ac:chgData name="Thais Azambuja" userId="22eb8bed-98e9-431c-ac2c-1d74d82d5754" providerId="ADAL" clId="{5173BECA-B2A9-4EC8-BCAC-78001A278A61}" dt="2022-03-28T12:22:00.005" v="1385" actId="1076"/>
          <ac:spMkLst>
            <pc:docMk/>
            <pc:sldMk cId="1913117210" sldId="300"/>
            <ac:spMk id="14" creationId="{95D8F389-A8DF-4E35-ADA8-157AC252A6EC}"/>
          </ac:spMkLst>
        </pc:spChg>
        <pc:spChg chg="mod">
          <ac:chgData name="Thais Azambuja" userId="22eb8bed-98e9-431c-ac2c-1d74d82d5754" providerId="ADAL" clId="{5173BECA-B2A9-4EC8-BCAC-78001A278A61}" dt="2022-03-28T12:22:00.005" v="1385" actId="1076"/>
          <ac:spMkLst>
            <pc:docMk/>
            <pc:sldMk cId="1913117210" sldId="300"/>
            <ac:spMk id="15" creationId="{DDE79E8D-A65B-4E6D-9417-005E32685C50}"/>
          </ac:spMkLst>
        </pc:spChg>
        <pc:spChg chg="mod">
          <ac:chgData name="Thais Azambuja" userId="22eb8bed-98e9-431c-ac2c-1d74d82d5754" providerId="ADAL" clId="{5173BECA-B2A9-4EC8-BCAC-78001A278A61}" dt="2022-03-28T12:22:00.005" v="1385" actId="1076"/>
          <ac:spMkLst>
            <pc:docMk/>
            <pc:sldMk cId="1913117210" sldId="300"/>
            <ac:spMk id="16" creationId="{F0AAED1E-419C-4885-9EC0-DB6EDF3BFA8D}"/>
          </ac:spMkLst>
        </pc:spChg>
        <pc:spChg chg="mod">
          <ac:chgData name="Thais Azambuja" userId="22eb8bed-98e9-431c-ac2c-1d74d82d5754" providerId="ADAL" clId="{5173BECA-B2A9-4EC8-BCAC-78001A278A61}" dt="2022-03-28T12:22:00.005" v="1385" actId="1076"/>
          <ac:spMkLst>
            <pc:docMk/>
            <pc:sldMk cId="1913117210" sldId="300"/>
            <ac:spMk id="17" creationId="{A04A69BD-5A4C-4A4D-982B-D6BA073CE299}"/>
          </ac:spMkLst>
        </pc:spChg>
        <pc:spChg chg="mod">
          <ac:chgData name="Thais Azambuja" userId="22eb8bed-98e9-431c-ac2c-1d74d82d5754" providerId="ADAL" clId="{5173BECA-B2A9-4EC8-BCAC-78001A278A61}" dt="2022-03-28T12:22:00.005" v="1385" actId="1076"/>
          <ac:spMkLst>
            <pc:docMk/>
            <pc:sldMk cId="1913117210" sldId="300"/>
            <ac:spMk id="18" creationId="{419FFD22-414D-4FE3-8A96-8263DAB27BBE}"/>
          </ac:spMkLst>
        </pc:spChg>
        <pc:spChg chg="add mod">
          <ac:chgData name="Thais Azambuja" userId="22eb8bed-98e9-431c-ac2c-1d74d82d5754" providerId="ADAL" clId="{5173BECA-B2A9-4EC8-BCAC-78001A278A61}" dt="2022-03-28T12:22:00.005" v="1385" actId="1076"/>
          <ac:spMkLst>
            <pc:docMk/>
            <pc:sldMk cId="1913117210" sldId="300"/>
            <ac:spMk id="19" creationId="{DDF0C79D-BCFD-4F2F-9C90-FDC8EAFDD22C}"/>
          </ac:spMkLst>
        </pc:spChg>
        <pc:spChg chg="add del mod">
          <ac:chgData name="Thais Azambuja" userId="22eb8bed-98e9-431c-ac2c-1d74d82d5754" providerId="ADAL" clId="{5173BECA-B2A9-4EC8-BCAC-78001A278A61}" dt="2022-03-28T17:44:03.762" v="2031" actId="207"/>
          <ac:spMkLst>
            <pc:docMk/>
            <pc:sldMk cId="1913117210" sldId="300"/>
            <ac:spMk id="20" creationId="{B75828C3-B77A-49BD-A0EE-87720DEF86E6}"/>
          </ac:spMkLst>
        </pc:spChg>
        <pc:spChg chg="add mod">
          <ac:chgData name="Thais Azambuja" userId="22eb8bed-98e9-431c-ac2c-1d74d82d5754" providerId="ADAL" clId="{5173BECA-B2A9-4EC8-BCAC-78001A278A61}" dt="2022-03-28T17:43:50.331" v="2028" actId="207"/>
          <ac:spMkLst>
            <pc:docMk/>
            <pc:sldMk cId="1913117210" sldId="300"/>
            <ac:spMk id="21" creationId="{7FE7EB56-DE1E-49BA-8A59-85EEC5AB0250}"/>
          </ac:spMkLst>
        </pc:spChg>
        <pc:spChg chg="add mod">
          <ac:chgData name="Thais Azambuja" userId="22eb8bed-98e9-431c-ac2c-1d74d82d5754" providerId="ADAL" clId="{5173BECA-B2A9-4EC8-BCAC-78001A278A61}" dt="2022-03-28T17:43:55.690" v="2029" actId="207"/>
          <ac:spMkLst>
            <pc:docMk/>
            <pc:sldMk cId="1913117210" sldId="300"/>
            <ac:spMk id="22" creationId="{45127334-5B9E-408C-9BB9-9105E1E70E03}"/>
          </ac:spMkLst>
        </pc:spChg>
        <pc:spChg chg="add mod">
          <ac:chgData name="Thais Azambuja" userId="22eb8bed-98e9-431c-ac2c-1d74d82d5754" providerId="ADAL" clId="{5173BECA-B2A9-4EC8-BCAC-78001A278A61}" dt="2022-03-28T17:43:59.596" v="2030" actId="207"/>
          <ac:spMkLst>
            <pc:docMk/>
            <pc:sldMk cId="1913117210" sldId="300"/>
            <ac:spMk id="23" creationId="{2BA93217-B1AD-4B7A-97EB-FF18369C8464}"/>
          </ac:spMkLst>
        </pc:spChg>
        <pc:spChg chg="add del mod">
          <ac:chgData name="Thais Azambuja" userId="22eb8bed-98e9-431c-ac2c-1d74d82d5754" providerId="ADAL" clId="{5173BECA-B2A9-4EC8-BCAC-78001A278A61}" dt="2022-03-28T12:21:23.667" v="1379" actId="478"/>
          <ac:spMkLst>
            <pc:docMk/>
            <pc:sldMk cId="1913117210" sldId="300"/>
            <ac:spMk id="24" creationId="{5EEBB5C8-5383-439A-B1E3-4596250B0AEB}"/>
          </ac:spMkLst>
        </pc:spChg>
        <pc:spChg chg="add del mod">
          <ac:chgData name="Thais Azambuja" userId="22eb8bed-98e9-431c-ac2c-1d74d82d5754" providerId="ADAL" clId="{5173BECA-B2A9-4EC8-BCAC-78001A278A61}" dt="2022-03-28T12:21:42.320" v="1384" actId="478"/>
          <ac:spMkLst>
            <pc:docMk/>
            <pc:sldMk cId="1913117210" sldId="300"/>
            <ac:spMk id="26" creationId="{321724C0-FC4E-4812-88D5-A3CE1C6362C7}"/>
          </ac:spMkLst>
        </pc:spChg>
        <pc:spChg chg="add mod">
          <ac:chgData name="Thais Azambuja" userId="22eb8bed-98e9-431c-ac2c-1d74d82d5754" providerId="ADAL" clId="{5173BECA-B2A9-4EC8-BCAC-78001A278A61}" dt="2022-03-28T12:21:36.947" v="1382"/>
          <ac:spMkLst>
            <pc:docMk/>
            <pc:sldMk cId="1913117210" sldId="300"/>
            <ac:spMk id="27" creationId="{D27C0C26-CEC9-4844-A41A-A08AA8764A2B}"/>
          </ac:spMkLst>
        </pc:spChg>
        <pc:spChg chg="add mod">
          <ac:chgData name="Thais Azambuja" userId="22eb8bed-98e9-431c-ac2c-1d74d82d5754" providerId="ADAL" clId="{5173BECA-B2A9-4EC8-BCAC-78001A278A61}" dt="2022-03-28T12:21:36.947" v="1382"/>
          <ac:spMkLst>
            <pc:docMk/>
            <pc:sldMk cId="1913117210" sldId="300"/>
            <ac:spMk id="28" creationId="{C13419A8-F0FE-43A4-96B5-48FB3465CDB8}"/>
          </ac:spMkLst>
        </pc:spChg>
        <pc:graphicFrameChg chg="mod modGraphic">
          <ac:chgData name="Thais Azambuja" userId="22eb8bed-98e9-431c-ac2c-1d74d82d5754" providerId="ADAL" clId="{5173BECA-B2A9-4EC8-BCAC-78001A278A61}" dt="2022-03-28T17:48:44.001" v="2084" actId="20577"/>
          <ac:graphicFrameMkLst>
            <pc:docMk/>
            <pc:sldMk cId="1913117210" sldId="300"/>
            <ac:graphicFrameMk id="8" creationId="{59F17430-EB02-4E9E-9F5E-C086C9EB9A69}"/>
          </ac:graphicFrameMkLst>
        </pc:graphicFrameChg>
      </pc:sldChg>
      <pc:sldChg chg="addSp delSp modSp add mod ord">
        <pc:chgData name="Thais Azambuja" userId="22eb8bed-98e9-431c-ac2c-1d74d82d5754" providerId="ADAL" clId="{5173BECA-B2A9-4EC8-BCAC-78001A278A61}" dt="2022-03-28T12:44:39.960" v="1623" actId="21"/>
        <pc:sldMkLst>
          <pc:docMk/>
          <pc:sldMk cId="1325921191" sldId="301"/>
        </pc:sldMkLst>
        <pc:spChg chg="add mod ord">
          <ac:chgData name="Thais Azambuja" userId="22eb8bed-98e9-431c-ac2c-1d74d82d5754" providerId="ADAL" clId="{5173BECA-B2A9-4EC8-BCAC-78001A278A61}" dt="2022-03-25T11:53:15.429" v="269" actId="207"/>
          <ac:spMkLst>
            <pc:docMk/>
            <pc:sldMk cId="1325921191" sldId="301"/>
            <ac:spMk id="2" creationId="{6505238A-72B0-4243-9613-70A3C4313E67}"/>
          </ac:spMkLst>
        </pc:spChg>
        <pc:spChg chg="mod">
          <ac:chgData name="Thais Azambuja" userId="22eb8bed-98e9-431c-ac2c-1d74d82d5754" providerId="ADAL" clId="{5173BECA-B2A9-4EC8-BCAC-78001A278A61}" dt="2022-03-25T11:53:17.855" v="271" actId="207"/>
          <ac:spMkLst>
            <pc:docMk/>
            <pc:sldMk cId="1325921191" sldId="301"/>
            <ac:spMk id="3" creationId="{F9ADB42F-AE48-4323-897F-DB5A083BD103}"/>
          </ac:spMkLst>
        </pc:spChg>
        <pc:spChg chg="mod">
          <ac:chgData name="Thais Azambuja" userId="22eb8bed-98e9-431c-ac2c-1d74d82d5754" providerId="ADAL" clId="{5173BECA-B2A9-4EC8-BCAC-78001A278A61}" dt="2022-03-28T12:40:21.586" v="1550" actId="20577"/>
          <ac:spMkLst>
            <pc:docMk/>
            <pc:sldMk cId="1325921191" sldId="301"/>
            <ac:spMk id="4" creationId="{293C1E99-672F-46AE-BB08-DD22B0928366}"/>
          </ac:spMkLst>
        </pc:spChg>
        <pc:spChg chg="mod">
          <ac:chgData name="Thais Azambuja" userId="22eb8bed-98e9-431c-ac2c-1d74d82d5754" providerId="ADAL" clId="{5173BECA-B2A9-4EC8-BCAC-78001A278A61}" dt="2022-03-28T12:43:22.466" v="1598" actId="21"/>
          <ac:spMkLst>
            <pc:docMk/>
            <pc:sldMk cId="1325921191" sldId="301"/>
            <ac:spMk id="5" creationId="{6DEAD4F2-C5CC-44E9-A092-76413D5CA7F4}"/>
          </ac:spMkLst>
        </pc:spChg>
        <pc:spChg chg="del mod">
          <ac:chgData name="Thais Azambuja" userId="22eb8bed-98e9-431c-ac2c-1d74d82d5754" providerId="ADAL" clId="{5173BECA-B2A9-4EC8-BCAC-78001A278A61}" dt="2022-03-28T12:40:26.277" v="1552" actId="478"/>
          <ac:spMkLst>
            <pc:docMk/>
            <pc:sldMk cId="1325921191" sldId="301"/>
            <ac:spMk id="6" creationId="{38A73375-FA03-4191-8AD5-B40CD9B59B94}"/>
          </ac:spMkLst>
        </pc:spChg>
        <pc:spChg chg="mod">
          <ac:chgData name="Thais Azambuja" userId="22eb8bed-98e9-431c-ac2c-1d74d82d5754" providerId="ADAL" clId="{5173BECA-B2A9-4EC8-BCAC-78001A278A61}" dt="2022-03-28T12:44:39.960" v="1623" actId="21"/>
          <ac:spMkLst>
            <pc:docMk/>
            <pc:sldMk cId="1325921191" sldId="301"/>
            <ac:spMk id="7" creationId="{7E0C6FDF-5982-4E37-B65D-F7B05D0FFB52}"/>
          </ac:spMkLst>
        </pc:spChg>
        <pc:spChg chg="mod">
          <ac:chgData name="Thais Azambuja" userId="22eb8bed-98e9-431c-ac2c-1d74d82d5754" providerId="ADAL" clId="{5173BECA-B2A9-4EC8-BCAC-78001A278A61}" dt="2022-03-25T11:50:28.516" v="256" actId="207"/>
          <ac:spMkLst>
            <pc:docMk/>
            <pc:sldMk cId="1325921191" sldId="301"/>
            <ac:spMk id="8" creationId="{68F7FB6B-EAC9-40F7-9522-61A8D53EFAF9}"/>
          </ac:spMkLst>
        </pc:spChg>
        <pc:spChg chg="mod">
          <ac:chgData name="Thais Azambuja" userId="22eb8bed-98e9-431c-ac2c-1d74d82d5754" providerId="ADAL" clId="{5173BECA-B2A9-4EC8-BCAC-78001A278A61}" dt="2022-03-25T11:53:17.088" v="270" actId="208"/>
          <ac:spMkLst>
            <pc:docMk/>
            <pc:sldMk cId="1325921191" sldId="301"/>
            <ac:spMk id="9" creationId="{890F7762-BD37-4D33-9F80-1DA07B5E172E}"/>
          </ac:spMkLst>
        </pc:spChg>
        <pc:spChg chg="add del mod">
          <ac:chgData name="Thais Azambuja" userId="22eb8bed-98e9-431c-ac2c-1d74d82d5754" providerId="ADAL" clId="{5173BECA-B2A9-4EC8-BCAC-78001A278A61}" dt="2022-03-28T12:40:29.690" v="1553" actId="478"/>
          <ac:spMkLst>
            <pc:docMk/>
            <pc:sldMk cId="1325921191" sldId="301"/>
            <ac:spMk id="11" creationId="{0665353A-6FCC-4BAC-B41D-091E84F639C1}"/>
          </ac:spMkLst>
        </pc:spChg>
        <pc:spChg chg="mod">
          <ac:chgData name="Thais Azambuja" userId="22eb8bed-98e9-431c-ac2c-1d74d82d5754" providerId="ADAL" clId="{5173BECA-B2A9-4EC8-BCAC-78001A278A61}" dt="2022-03-25T11:45:28.998" v="218" actId="1076"/>
          <ac:spMkLst>
            <pc:docMk/>
            <pc:sldMk cId="1325921191" sldId="301"/>
            <ac:spMk id="12" creationId="{CDEEA71D-C3B3-45BB-A776-D17D92A58127}"/>
          </ac:spMkLst>
        </pc:spChg>
        <pc:spChg chg="mod">
          <ac:chgData name="Thais Azambuja" userId="22eb8bed-98e9-431c-ac2c-1d74d82d5754" providerId="ADAL" clId="{5173BECA-B2A9-4EC8-BCAC-78001A278A61}" dt="2022-03-25T11:50:21.416" v="255" actId="207"/>
          <ac:spMkLst>
            <pc:docMk/>
            <pc:sldMk cId="1325921191" sldId="301"/>
            <ac:spMk id="13" creationId="{F336552F-CA64-452F-9BD8-01334388BFF5}"/>
          </ac:spMkLst>
        </pc:spChg>
        <pc:spChg chg="del mod">
          <ac:chgData name="Thais Azambuja" userId="22eb8bed-98e9-431c-ac2c-1d74d82d5754" providerId="ADAL" clId="{5173BECA-B2A9-4EC8-BCAC-78001A278A61}" dt="2022-03-28T12:40:32.109" v="1554" actId="478"/>
          <ac:spMkLst>
            <pc:docMk/>
            <pc:sldMk cId="1325921191" sldId="301"/>
            <ac:spMk id="14" creationId="{A93FB3A3-CCE4-43B1-B396-B8819D20B354}"/>
          </ac:spMkLst>
        </pc:spChg>
        <pc:spChg chg="mod">
          <ac:chgData name="Thais Azambuja" userId="22eb8bed-98e9-431c-ac2c-1d74d82d5754" providerId="ADAL" clId="{5173BECA-B2A9-4EC8-BCAC-78001A278A61}" dt="2022-03-28T12:44:39.564" v="1622" actId="20577"/>
          <ac:spMkLst>
            <pc:docMk/>
            <pc:sldMk cId="1325921191" sldId="301"/>
            <ac:spMk id="15" creationId="{17423A2D-9BA5-4783-9D7D-85F493300696}"/>
          </ac:spMkLst>
        </pc:spChg>
        <pc:picChg chg="mod">
          <ac:chgData name="Thais Azambuja" userId="22eb8bed-98e9-431c-ac2c-1d74d82d5754" providerId="ADAL" clId="{5173BECA-B2A9-4EC8-BCAC-78001A278A61}" dt="2022-03-25T11:50:35.642" v="257" actId="1076"/>
          <ac:picMkLst>
            <pc:docMk/>
            <pc:sldMk cId="1325921191" sldId="301"/>
            <ac:picMk id="33" creationId="{2F5DB649-A4D3-4E21-BA31-0C84C9B36031}"/>
          </ac:picMkLst>
        </pc:picChg>
      </pc:sldChg>
      <pc:sldChg chg="addSp delSp modSp add mod ord">
        <pc:chgData name="Thais Azambuja" userId="22eb8bed-98e9-431c-ac2c-1d74d82d5754" providerId="ADAL" clId="{5173BECA-B2A9-4EC8-BCAC-78001A278A61}" dt="2022-03-28T12:54:06.755" v="1770"/>
        <pc:sldMkLst>
          <pc:docMk/>
          <pc:sldMk cId="1627445628" sldId="302"/>
        </pc:sldMkLst>
        <pc:spChg chg="mod">
          <ac:chgData name="Thais Azambuja" userId="22eb8bed-98e9-431c-ac2c-1d74d82d5754" providerId="ADAL" clId="{5173BECA-B2A9-4EC8-BCAC-78001A278A61}" dt="2022-03-28T10:01:05.783" v="1097"/>
          <ac:spMkLst>
            <pc:docMk/>
            <pc:sldMk cId="1627445628" sldId="302"/>
            <ac:spMk id="3" creationId="{302303BC-9A39-470F-8733-A268BC16B299}"/>
          </ac:spMkLst>
        </pc:spChg>
        <pc:spChg chg="mod">
          <ac:chgData name="Thais Azambuja" userId="22eb8bed-98e9-431c-ac2c-1d74d82d5754" providerId="ADAL" clId="{5173BECA-B2A9-4EC8-BCAC-78001A278A61}" dt="2022-03-28T12:49:01.563" v="1664" actId="20577"/>
          <ac:spMkLst>
            <pc:docMk/>
            <pc:sldMk cId="1627445628" sldId="302"/>
            <ac:spMk id="4" creationId="{23C936ED-4D5A-4897-BFCD-65082B328E0D}"/>
          </ac:spMkLst>
        </pc:spChg>
        <pc:spChg chg="add del mod">
          <ac:chgData name="Thais Azambuja" userId="22eb8bed-98e9-431c-ac2c-1d74d82d5754" providerId="ADAL" clId="{5173BECA-B2A9-4EC8-BCAC-78001A278A61}" dt="2022-03-28T10:00:41.857" v="1087" actId="478"/>
          <ac:spMkLst>
            <pc:docMk/>
            <pc:sldMk cId="1627445628" sldId="302"/>
            <ac:spMk id="8" creationId="{1001907B-CF94-4F0D-9B01-D8E1E6693FFE}"/>
          </ac:spMkLst>
        </pc:spChg>
        <pc:spChg chg="mod">
          <ac:chgData name="Thais Azambuja" userId="22eb8bed-98e9-431c-ac2c-1d74d82d5754" providerId="ADAL" clId="{5173BECA-B2A9-4EC8-BCAC-78001A278A61}" dt="2022-03-28T12:50:59.815" v="1714" actId="20577"/>
          <ac:spMkLst>
            <pc:docMk/>
            <pc:sldMk cId="1627445628" sldId="302"/>
            <ac:spMk id="18" creationId="{C3A22FC4-1B49-46F9-A55E-33AACF2DEBBB}"/>
          </ac:spMkLst>
        </pc:spChg>
        <pc:spChg chg="mod">
          <ac:chgData name="Thais Azambuja" userId="22eb8bed-98e9-431c-ac2c-1d74d82d5754" providerId="ADAL" clId="{5173BECA-B2A9-4EC8-BCAC-78001A278A61}" dt="2022-03-28T12:51:18.405" v="1744" actId="20577"/>
          <ac:spMkLst>
            <pc:docMk/>
            <pc:sldMk cId="1627445628" sldId="302"/>
            <ac:spMk id="20" creationId="{53C06E93-5E4C-46CA-9FB4-1640A2DC1748}"/>
          </ac:spMkLst>
        </pc:spChg>
        <pc:spChg chg="mod">
          <ac:chgData name="Thais Azambuja" userId="22eb8bed-98e9-431c-ac2c-1d74d82d5754" providerId="ADAL" clId="{5173BECA-B2A9-4EC8-BCAC-78001A278A61}" dt="2022-03-28T12:52:16.308" v="1755"/>
          <ac:spMkLst>
            <pc:docMk/>
            <pc:sldMk cId="1627445628" sldId="302"/>
            <ac:spMk id="22" creationId="{882E2F92-EB16-4B55-B49A-3C6AB7B2BF30}"/>
          </ac:spMkLst>
        </pc:spChg>
        <pc:spChg chg="add mod">
          <ac:chgData name="Thais Azambuja" userId="22eb8bed-98e9-431c-ac2c-1d74d82d5754" providerId="ADAL" clId="{5173BECA-B2A9-4EC8-BCAC-78001A278A61}" dt="2022-03-28T12:52:28.503" v="1766" actId="20577"/>
          <ac:spMkLst>
            <pc:docMk/>
            <pc:sldMk cId="1627445628" sldId="302"/>
            <ac:spMk id="23" creationId="{1C40A06C-90DD-4DE9-8756-F0A1F3CBF148}"/>
          </ac:spMkLst>
        </pc:spChg>
        <pc:picChg chg="add mod ord">
          <ac:chgData name="Thais Azambuja" userId="22eb8bed-98e9-431c-ac2c-1d74d82d5754" providerId="ADAL" clId="{5173BECA-B2A9-4EC8-BCAC-78001A278A61}" dt="2022-03-25T11:48:40.024" v="247" actId="167"/>
          <ac:picMkLst>
            <pc:docMk/>
            <pc:sldMk cId="1627445628" sldId="302"/>
            <ac:picMk id="6" creationId="{7E9BD39E-2A29-4AD6-B1E3-58A9C67EE603}"/>
          </ac:picMkLst>
        </pc:picChg>
        <pc:picChg chg="del mod">
          <ac:chgData name="Thais Azambuja" userId="22eb8bed-98e9-431c-ac2c-1d74d82d5754" providerId="ADAL" clId="{5173BECA-B2A9-4EC8-BCAC-78001A278A61}" dt="2022-03-25T11:48:41.590" v="248" actId="478"/>
          <ac:picMkLst>
            <pc:docMk/>
            <pc:sldMk cId="1627445628" sldId="302"/>
            <ac:picMk id="17" creationId="{632DE2E8-7BFF-487E-B111-AA5E4065A332}"/>
          </ac:picMkLst>
        </pc:picChg>
        <pc:picChg chg="add del mod">
          <ac:chgData name="Thais Azambuja" userId="22eb8bed-98e9-431c-ac2c-1d74d82d5754" providerId="ADAL" clId="{5173BECA-B2A9-4EC8-BCAC-78001A278A61}" dt="2022-03-25T11:47:35.659" v="242" actId="478"/>
          <ac:picMkLst>
            <pc:docMk/>
            <pc:sldMk cId="1627445628" sldId="302"/>
            <ac:picMk id="19" creationId="{09335153-F2E4-4423-8E4C-FF22268D4344}"/>
          </ac:picMkLst>
        </pc:picChg>
        <pc:picChg chg="add mod">
          <ac:chgData name="Thais Azambuja" userId="22eb8bed-98e9-431c-ac2c-1d74d82d5754" providerId="ADAL" clId="{5173BECA-B2A9-4EC8-BCAC-78001A278A61}" dt="2022-03-28T12:51:47.439" v="1751" actId="1076"/>
          <ac:picMkLst>
            <pc:docMk/>
            <pc:sldMk cId="1627445628" sldId="302"/>
            <ac:picMk id="21" creationId="{E4402362-00EC-48B1-B8F6-EFE116720175}"/>
          </ac:picMkLst>
        </pc:picChg>
        <pc:picChg chg="add del">
          <ac:chgData name="Thais Azambuja" userId="22eb8bed-98e9-431c-ac2c-1d74d82d5754" providerId="ADAL" clId="{5173BECA-B2A9-4EC8-BCAC-78001A278A61}" dt="2022-03-28T12:54:06.755" v="1770"/>
          <ac:picMkLst>
            <pc:docMk/>
            <pc:sldMk cId="1627445628" sldId="302"/>
            <ac:picMk id="1026" creationId="{8024922E-E4FD-41F7-9928-30536C3BA22C}"/>
          </ac:picMkLst>
        </pc:picChg>
      </pc:sldChg>
      <pc:sldChg chg="addSp delSp modSp add mod">
        <pc:chgData name="Thais Azambuja" userId="22eb8bed-98e9-431c-ac2c-1d74d82d5754" providerId="ADAL" clId="{5173BECA-B2A9-4EC8-BCAC-78001A278A61}" dt="2022-03-28T12:45:56.719" v="1649" actId="27636"/>
        <pc:sldMkLst>
          <pc:docMk/>
          <pc:sldMk cId="1291224210" sldId="303"/>
        </pc:sldMkLst>
        <pc:spChg chg="mod">
          <ac:chgData name="Thais Azambuja" userId="22eb8bed-98e9-431c-ac2c-1d74d82d5754" providerId="ADAL" clId="{5173BECA-B2A9-4EC8-BCAC-78001A278A61}" dt="2022-03-28T12:45:56.719" v="1649" actId="27636"/>
          <ac:spMkLst>
            <pc:docMk/>
            <pc:sldMk cId="1291224210" sldId="303"/>
            <ac:spMk id="2" creationId="{1BD43A5E-77DF-44FD-800D-158434A3ABC6}"/>
          </ac:spMkLst>
        </pc:spChg>
        <pc:spChg chg="mod">
          <ac:chgData name="Thais Azambuja" userId="22eb8bed-98e9-431c-ac2c-1d74d82d5754" providerId="ADAL" clId="{5173BECA-B2A9-4EC8-BCAC-78001A278A61}" dt="2022-03-28T12:45:42.796" v="1642" actId="1076"/>
          <ac:spMkLst>
            <pc:docMk/>
            <pc:sldMk cId="1291224210" sldId="303"/>
            <ac:spMk id="5" creationId="{D5537408-2125-4CE5-92A7-F7E0FCBA31D0}"/>
          </ac:spMkLst>
        </pc:spChg>
        <pc:spChg chg="mod">
          <ac:chgData name="Thais Azambuja" userId="22eb8bed-98e9-431c-ac2c-1d74d82d5754" providerId="ADAL" clId="{5173BECA-B2A9-4EC8-BCAC-78001A278A61}" dt="2022-03-28T12:45:52.095" v="1643" actId="1076"/>
          <ac:spMkLst>
            <pc:docMk/>
            <pc:sldMk cId="1291224210" sldId="303"/>
            <ac:spMk id="6" creationId="{B0C70F64-F3E5-413B-AF4F-E15CE944B761}"/>
          </ac:spMkLst>
        </pc:spChg>
        <pc:picChg chg="del">
          <ac:chgData name="Thais Azambuja" userId="22eb8bed-98e9-431c-ac2c-1d74d82d5754" providerId="ADAL" clId="{5173BECA-B2A9-4EC8-BCAC-78001A278A61}" dt="2022-03-25T11:50:05.397" v="254" actId="478"/>
          <ac:picMkLst>
            <pc:docMk/>
            <pc:sldMk cId="1291224210" sldId="303"/>
            <ac:picMk id="4" creationId="{BD5BAEF8-04EE-4148-AB9D-25427A926896}"/>
          </ac:picMkLst>
        </pc:picChg>
        <pc:picChg chg="add mod ord">
          <ac:chgData name="Thais Azambuja" userId="22eb8bed-98e9-431c-ac2c-1d74d82d5754" providerId="ADAL" clId="{5173BECA-B2A9-4EC8-BCAC-78001A278A61}" dt="2022-03-25T11:50:03.919" v="253" actId="167"/>
          <ac:picMkLst>
            <pc:docMk/>
            <pc:sldMk cId="1291224210" sldId="303"/>
            <ac:picMk id="7" creationId="{37CAA173-3048-433B-B948-A949B0CB64AC}"/>
          </ac:picMkLst>
        </pc:picChg>
        <pc:picChg chg="del">
          <ac:chgData name="Thais Azambuja" userId="22eb8bed-98e9-431c-ac2c-1d74d82d5754" providerId="ADAL" clId="{5173BECA-B2A9-4EC8-BCAC-78001A278A61}" dt="2022-03-28T12:45:25.765" v="1639" actId="478"/>
          <ac:picMkLst>
            <pc:docMk/>
            <pc:sldMk cId="1291224210" sldId="303"/>
            <ac:picMk id="8" creationId="{AC7339AD-1A2B-4702-8C29-5CFB6D1BBB53}"/>
          </ac:picMkLst>
        </pc:picChg>
        <pc:picChg chg="del">
          <ac:chgData name="Thais Azambuja" userId="22eb8bed-98e9-431c-ac2c-1d74d82d5754" providerId="ADAL" clId="{5173BECA-B2A9-4EC8-BCAC-78001A278A61}" dt="2022-03-28T12:45:27.404" v="1640" actId="478"/>
          <ac:picMkLst>
            <pc:docMk/>
            <pc:sldMk cId="1291224210" sldId="303"/>
            <ac:picMk id="9" creationId="{DE19364B-D5B6-43E8-B6E4-DC0094FA3CDC}"/>
          </ac:picMkLst>
        </pc:picChg>
        <pc:picChg chg="del">
          <ac:chgData name="Thais Azambuja" userId="22eb8bed-98e9-431c-ac2c-1d74d82d5754" providerId="ADAL" clId="{5173BECA-B2A9-4EC8-BCAC-78001A278A61}" dt="2022-03-28T12:45:24.244" v="1638" actId="478"/>
          <ac:picMkLst>
            <pc:docMk/>
            <pc:sldMk cId="1291224210" sldId="303"/>
            <ac:picMk id="10" creationId="{7821267F-71E4-4DA4-8BC7-EB0916220775}"/>
          </ac:picMkLst>
        </pc:picChg>
      </pc:sldChg>
      <pc:sldChg chg="addSp delSp modSp add mod">
        <pc:chgData name="Thais Azambuja" userId="22eb8bed-98e9-431c-ac2c-1d74d82d5754" providerId="ADAL" clId="{5173BECA-B2A9-4EC8-BCAC-78001A278A61}" dt="2022-03-28T13:00:41.498" v="1826"/>
        <pc:sldMkLst>
          <pc:docMk/>
          <pc:sldMk cId="3637426589" sldId="304"/>
        </pc:sldMkLst>
        <pc:spChg chg="del">
          <ac:chgData name="Thais Azambuja" userId="22eb8bed-98e9-431c-ac2c-1d74d82d5754" providerId="ADAL" clId="{5173BECA-B2A9-4EC8-BCAC-78001A278A61}" dt="2022-03-28T13:00:25.040" v="1823" actId="478"/>
          <ac:spMkLst>
            <pc:docMk/>
            <pc:sldMk cId="3637426589" sldId="304"/>
            <ac:spMk id="2" creationId="{04D00B79-44BB-4D5F-B51D-2270A854D77A}"/>
          </ac:spMkLst>
        </pc:spChg>
        <pc:spChg chg="del">
          <ac:chgData name="Thais Azambuja" userId="22eb8bed-98e9-431c-ac2c-1d74d82d5754" providerId="ADAL" clId="{5173BECA-B2A9-4EC8-BCAC-78001A278A61}" dt="2022-03-28T13:00:41.125" v="1825" actId="478"/>
          <ac:spMkLst>
            <pc:docMk/>
            <pc:sldMk cId="3637426589" sldId="304"/>
            <ac:spMk id="11" creationId="{B07BA1F9-2C19-4C07-B29B-18B9FBCC4755}"/>
          </ac:spMkLst>
        </pc:spChg>
        <pc:spChg chg="del">
          <ac:chgData name="Thais Azambuja" userId="22eb8bed-98e9-431c-ac2c-1d74d82d5754" providerId="ADAL" clId="{5173BECA-B2A9-4EC8-BCAC-78001A278A61}" dt="2022-03-28T12:54:27.726" v="1772" actId="478"/>
          <ac:spMkLst>
            <pc:docMk/>
            <pc:sldMk cId="3637426589" sldId="304"/>
            <ac:spMk id="12" creationId="{2470199D-DDAE-4D88-9F00-88EB8E080218}"/>
          </ac:spMkLst>
        </pc:spChg>
        <pc:spChg chg="add mod">
          <ac:chgData name="Thais Azambuja" userId="22eb8bed-98e9-431c-ac2c-1d74d82d5754" providerId="ADAL" clId="{5173BECA-B2A9-4EC8-BCAC-78001A278A61}" dt="2022-03-28T12:58:11.155" v="1804" actId="1076"/>
          <ac:spMkLst>
            <pc:docMk/>
            <pc:sldMk cId="3637426589" sldId="304"/>
            <ac:spMk id="18" creationId="{1AE752BA-4ECD-4ACE-BC9D-D79714BE8207}"/>
          </ac:spMkLst>
        </pc:spChg>
        <pc:spChg chg="add del mod">
          <ac:chgData name="Thais Azambuja" userId="22eb8bed-98e9-431c-ac2c-1d74d82d5754" providerId="ADAL" clId="{5173BECA-B2A9-4EC8-BCAC-78001A278A61}" dt="2022-03-28T13:00:39.460" v="1824" actId="478"/>
          <ac:spMkLst>
            <pc:docMk/>
            <pc:sldMk cId="3637426589" sldId="304"/>
            <ac:spMk id="20" creationId="{181A571B-9DDC-4C5A-8D66-14B4B7E968F7}"/>
          </ac:spMkLst>
        </pc:spChg>
        <pc:spChg chg="add mod">
          <ac:chgData name="Thais Azambuja" userId="22eb8bed-98e9-431c-ac2c-1d74d82d5754" providerId="ADAL" clId="{5173BECA-B2A9-4EC8-BCAC-78001A278A61}" dt="2022-03-28T12:58:11.155" v="1804" actId="1076"/>
          <ac:spMkLst>
            <pc:docMk/>
            <pc:sldMk cId="3637426589" sldId="304"/>
            <ac:spMk id="23" creationId="{AB3AC1DC-0E72-4E31-A8EC-2321B39D3173}"/>
          </ac:spMkLst>
        </pc:spChg>
        <pc:spChg chg="add del mod">
          <ac:chgData name="Thais Azambuja" userId="22eb8bed-98e9-431c-ac2c-1d74d82d5754" providerId="ADAL" clId="{5173BECA-B2A9-4EC8-BCAC-78001A278A61}" dt="2022-03-28T13:00:21.080" v="1822"/>
          <ac:spMkLst>
            <pc:docMk/>
            <pc:sldMk cId="3637426589" sldId="304"/>
            <ac:spMk id="24" creationId="{E3D8FE70-ACBF-4A2F-9733-ECD00CC48B15}"/>
          </ac:spMkLst>
        </pc:spChg>
        <pc:spChg chg="add del mod">
          <ac:chgData name="Thais Azambuja" userId="22eb8bed-98e9-431c-ac2c-1d74d82d5754" providerId="ADAL" clId="{5173BECA-B2A9-4EC8-BCAC-78001A278A61}" dt="2022-03-28T13:00:21.080" v="1822"/>
          <ac:spMkLst>
            <pc:docMk/>
            <pc:sldMk cId="3637426589" sldId="304"/>
            <ac:spMk id="25" creationId="{0FD25516-4A07-4D86-828F-7013A70A03D0}"/>
          </ac:spMkLst>
        </pc:spChg>
        <pc:spChg chg="add mod">
          <ac:chgData name="Thais Azambuja" userId="22eb8bed-98e9-431c-ac2c-1d74d82d5754" providerId="ADAL" clId="{5173BECA-B2A9-4EC8-BCAC-78001A278A61}" dt="2022-03-28T13:00:41.498" v="1826"/>
          <ac:spMkLst>
            <pc:docMk/>
            <pc:sldMk cId="3637426589" sldId="304"/>
            <ac:spMk id="28" creationId="{E94913BD-F0B9-4F07-90D7-CD468C8C50F3}"/>
          </ac:spMkLst>
        </pc:spChg>
        <pc:spChg chg="add mod">
          <ac:chgData name="Thais Azambuja" userId="22eb8bed-98e9-431c-ac2c-1d74d82d5754" providerId="ADAL" clId="{5173BECA-B2A9-4EC8-BCAC-78001A278A61}" dt="2022-03-28T13:00:41.498" v="1826"/>
          <ac:spMkLst>
            <pc:docMk/>
            <pc:sldMk cId="3637426589" sldId="304"/>
            <ac:spMk id="29" creationId="{5F6E425D-1A65-46DA-8ACC-27CE4D563E0D}"/>
          </ac:spMkLst>
        </pc:spChg>
        <pc:graphicFrameChg chg="del">
          <ac:chgData name="Thais Azambuja" userId="22eb8bed-98e9-431c-ac2c-1d74d82d5754" providerId="ADAL" clId="{5173BECA-B2A9-4EC8-BCAC-78001A278A61}" dt="2022-03-28T12:54:27.726" v="1772" actId="478"/>
          <ac:graphicFrameMkLst>
            <pc:docMk/>
            <pc:sldMk cId="3637426589" sldId="304"/>
            <ac:graphicFrameMk id="13" creationId="{1D6AB21B-0AB3-44DD-AD8E-D2EDD77DEA42}"/>
          </ac:graphicFrameMkLst>
        </pc:graphicFrameChg>
        <pc:picChg chg="add del mod">
          <ac:chgData name="Thais Azambuja" userId="22eb8bed-98e9-431c-ac2c-1d74d82d5754" providerId="ADAL" clId="{5173BECA-B2A9-4EC8-BCAC-78001A278A61}" dt="2022-03-28T12:54:56.126" v="1775" actId="478"/>
          <ac:picMkLst>
            <pc:docMk/>
            <pc:sldMk cId="3637426589" sldId="304"/>
            <ac:picMk id="2050" creationId="{56575D69-E6E9-4A46-B3CA-346D8F1727E7}"/>
          </ac:picMkLst>
        </pc:picChg>
        <pc:picChg chg="add mod">
          <ac:chgData name="Thais Azambuja" userId="22eb8bed-98e9-431c-ac2c-1d74d82d5754" providerId="ADAL" clId="{5173BECA-B2A9-4EC8-BCAC-78001A278A61}" dt="2022-03-28T12:58:11.155" v="1804" actId="1076"/>
          <ac:picMkLst>
            <pc:docMk/>
            <pc:sldMk cId="3637426589" sldId="304"/>
            <ac:picMk id="2052" creationId="{CC94CB11-365C-4683-9A08-12EFCD49BF6C}"/>
          </ac:picMkLst>
        </pc:picChg>
        <pc:picChg chg="add mod">
          <ac:chgData name="Thais Azambuja" userId="22eb8bed-98e9-431c-ac2c-1d74d82d5754" providerId="ADAL" clId="{5173BECA-B2A9-4EC8-BCAC-78001A278A61}" dt="2022-03-28T12:58:11.155" v="1804" actId="1076"/>
          <ac:picMkLst>
            <pc:docMk/>
            <pc:sldMk cId="3637426589" sldId="304"/>
            <ac:picMk id="2054" creationId="{D6CE8501-CE0B-4270-958A-61231D1C5B37}"/>
          </ac:picMkLst>
        </pc:picChg>
        <pc:picChg chg="add mod">
          <ac:chgData name="Thais Azambuja" userId="22eb8bed-98e9-431c-ac2c-1d74d82d5754" providerId="ADAL" clId="{5173BECA-B2A9-4EC8-BCAC-78001A278A61}" dt="2022-03-28T12:58:11.155" v="1804" actId="1076"/>
          <ac:picMkLst>
            <pc:docMk/>
            <pc:sldMk cId="3637426589" sldId="304"/>
            <ac:picMk id="2056" creationId="{4C9A74E2-EAB6-44D8-9980-DE118FB24003}"/>
          </ac:picMkLst>
        </pc:picChg>
        <pc:cxnChg chg="add del mod">
          <ac:chgData name="Thais Azambuja" userId="22eb8bed-98e9-431c-ac2c-1d74d82d5754" providerId="ADAL" clId="{5173BECA-B2A9-4EC8-BCAC-78001A278A61}" dt="2022-03-28T12:56:25.341" v="1788" actId="478"/>
          <ac:cxnSpMkLst>
            <pc:docMk/>
            <pc:sldMk cId="3637426589" sldId="304"/>
            <ac:cxnSpMk id="4" creationId="{9167AE1E-8DCF-431E-8B72-EE838D843827}"/>
          </ac:cxnSpMkLst>
        </pc:cxnChg>
        <pc:cxnChg chg="del">
          <ac:chgData name="Thais Azambuja" userId="22eb8bed-98e9-431c-ac2c-1d74d82d5754" providerId="ADAL" clId="{5173BECA-B2A9-4EC8-BCAC-78001A278A61}" dt="2022-03-28T12:54:27.726" v="1772" actId="478"/>
          <ac:cxnSpMkLst>
            <pc:docMk/>
            <pc:sldMk cId="3637426589" sldId="304"/>
            <ac:cxnSpMk id="10" creationId="{4C3F4FC5-0C01-4592-9483-D476EA2BDF93}"/>
          </ac:cxnSpMkLst>
        </pc:cxnChg>
      </pc:sldChg>
      <pc:sldChg chg="addSp delSp modSp add mod">
        <pc:chgData name="Thais Azambuja" userId="22eb8bed-98e9-431c-ac2c-1d74d82d5754" providerId="ADAL" clId="{5173BECA-B2A9-4EC8-BCAC-78001A278A61}" dt="2022-03-28T13:00:16.060" v="1820" actId="1076"/>
        <pc:sldMkLst>
          <pc:docMk/>
          <pc:sldMk cId="2942365142" sldId="305"/>
        </pc:sldMkLst>
        <pc:spChg chg="mod">
          <ac:chgData name="Thais Azambuja" userId="22eb8bed-98e9-431c-ac2c-1d74d82d5754" providerId="ADAL" clId="{5173BECA-B2A9-4EC8-BCAC-78001A278A61}" dt="2022-03-28T13:00:16.060" v="1820" actId="1076"/>
          <ac:spMkLst>
            <pc:docMk/>
            <pc:sldMk cId="2942365142" sldId="305"/>
            <ac:spMk id="2" creationId="{04D00B79-44BB-4D5F-B51D-2270A854D77A}"/>
          </ac:spMkLst>
        </pc:spChg>
        <pc:spChg chg="add del">
          <ac:chgData name="Thais Azambuja" userId="22eb8bed-98e9-431c-ac2c-1d74d82d5754" providerId="ADAL" clId="{5173BECA-B2A9-4EC8-BCAC-78001A278A61}" dt="2022-03-28T12:58:34.828" v="1807" actId="478"/>
          <ac:spMkLst>
            <pc:docMk/>
            <pc:sldMk cId="2942365142" sldId="305"/>
            <ac:spMk id="8" creationId="{A277388B-76FD-44C4-B506-F8A157E57C65}"/>
          </ac:spMkLst>
        </pc:spChg>
        <pc:spChg chg="mod">
          <ac:chgData name="Thais Azambuja" userId="22eb8bed-98e9-431c-ac2c-1d74d82d5754" providerId="ADAL" clId="{5173BECA-B2A9-4EC8-BCAC-78001A278A61}" dt="2022-03-28T13:00:16.060" v="1820" actId="1076"/>
          <ac:spMkLst>
            <pc:docMk/>
            <pc:sldMk cId="2942365142" sldId="305"/>
            <ac:spMk id="11" creationId="{B07BA1F9-2C19-4C07-B29B-18B9FBCC4755}"/>
          </ac:spMkLst>
        </pc:spChg>
        <pc:spChg chg="del">
          <ac:chgData name="Thais Azambuja" userId="22eb8bed-98e9-431c-ac2c-1d74d82d5754" providerId="ADAL" clId="{5173BECA-B2A9-4EC8-BCAC-78001A278A61}" dt="2022-03-28T12:58:42.537" v="1812" actId="478"/>
          <ac:spMkLst>
            <pc:docMk/>
            <pc:sldMk cId="2942365142" sldId="305"/>
            <ac:spMk id="18" creationId="{1AE752BA-4ECD-4ACE-BC9D-D79714BE8207}"/>
          </ac:spMkLst>
        </pc:spChg>
        <pc:spChg chg="del">
          <ac:chgData name="Thais Azambuja" userId="22eb8bed-98e9-431c-ac2c-1d74d82d5754" providerId="ADAL" clId="{5173BECA-B2A9-4EC8-BCAC-78001A278A61}" dt="2022-03-28T12:58:41.056" v="1811" actId="478"/>
          <ac:spMkLst>
            <pc:docMk/>
            <pc:sldMk cId="2942365142" sldId="305"/>
            <ac:spMk id="23" creationId="{AB3AC1DC-0E72-4E31-A8EC-2321B39D3173}"/>
          </ac:spMkLst>
        </pc:spChg>
        <pc:picChg chg="del">
          <ac:chgData name="Thais Azambuja" userId="22eb8bed-98e9-431c-ac2c-1d74d82d5754" providerId="ADAL" clId="{5173BECA-B2A9-4EC8-BCAC-78001A278A61}" dt="2022-03-28T12:58:37.110" v="1808" actId="478"/>
          <ac:picMkLst>
            <pc:docMk/>
            <pc:sldMk cId="2942365142" sldId="305"/>
            <ac:picMk id="2052" creationId="{CC94CB11-365C-4683-9A08-12EFCD49BF6C}"/>
          </ac:picMkLst>
        </pc:picChg>
        <pc:picChg chg="del">
          <ac:chgData name="Thais Azambuja" userId="22eb8bed-98e9-431c-ac2c-1d74d82d5754" providerId="ADAL" clId="{5173BECA-B2A9-4EC8-BCAC-78001A278A61}" dt="2022-03-28T12:58:38.393" v="1809" actId="478"/>
          <ac:picMkLst>
            <pc:docMk/>
            <pc:sldMk cId="2942365142" sldId="305"/>
            <ac:picMk id="2054" creationId="{D6CE8501-CE0B-4270-958A-61231D1C5B37}"/>
          </ac:picMkLst>
        </pc:picChg>
        <pc:picChg chg="del">
          <ac:chgData name="Thais Azambuja" userId="22eb8bed-98e9-431c-ac2c-1d74d82d5754" providerId="ADAL" clId="{5173BECA-B2A9-4EC8-BCAC-78001A278A61}" dt="2022-03-28T12:58:39.531" v="1810" actId="478"/>
          <ac:picMkLst>
            <pc:docMk/>
            <pc:sldMk cId="2942365142" sldId="305"/>
            <ac:picMk id="2056" creationId="{4C9A74E2-EAB6-44D8-9980-DE118FB24003}"/>
          </ac:picMkLst>
        </pc:picChg>
        <pc:picChg chg="add mod">
          <ac:chgData name="Thais Azambuja" userId="22eb8bed-98e9-431c-ac2c-1d74d82d5754" providerId="ADAL" clId="{5173BECA-B2A9-4EC8-BCAC-78001A278A61}" dt="2022-03-28T12:58:53.393" v="1814" actId="1076"/>
          <ac:picMkLst>
            <pc:docMk/>
            <pc:sldMk cId="2942365142" sldId="305"/>
            <ac:picMk id="3074" creationId="{FB9E24F2-0B54-4EAB-B1C9-7513A0C2BDBE}"/>
          </ac:picMkLst>
        </pc:picChg>
      </pc:sldChg>
      <pc:sldChg chg="addSp delSp modSp add mod ord">
        <pc:chgData name="Thais Azambuja" userId="22eb8bed-98e9-431c-ac2c-1d74d82d5754" providerId="ADAL" clId="{5173BECA-B2A9-4EC8-BCAC-78001A278A61}" dt="2022-03-28T13:05:22.592" v="1874"/>
        <pc:sldMkLst>
          <pc:docMk/>
          <pc:sldMk cId="2690834837" sldId="306"/>
        </pc:sldMkLst>
        <pc:spChg chg="mod">
          <ac:chgData name="Thais Azambuja" userId="22eb8bed-98e9-431c-ac2c-1d74d82d5754" providerId="ADAL" clId="{5173BECA-B2A9-4EC8-BCAC-78001A278A61}" dt="2022-03-28T13:03:43.572" v="1856" actId="20577"/>
          <ac:spMkLst>
            <pc:docMk/>
            <pc:sldMk cId="2690834837" sldId="306"/>
            <ac:spMk id="2" creationId="{04D00B79-44BB-4D5F-B51D-2270A854D77A}"/>
          </ac:spMkLst>
        </pc:spChg>
        <pc:spChg chg="mod">
          <ac:chgData name="Thais Azambuja" userId="22eb8bed-98e9-431c-ac2c-1d74d82d5754" providerId="ADAL" clId="{5173BECA-B2A9-4EC8-BCAC-78001A278A61}" dt="2022-03-28T13:03:56.237" v="1860" actId="14100"/>
          <ac:spMkLst>
            <pc:docMk/>
            <pc:sldMk cId="2690834837" sldId="306"/>
            <ac:spMk id="11" creationId="{B07BA1F9-2C19-4C07-B29B-18B9FBCC4755}"/>
          </ac:spMkLst>
        </pc:spChg>
        <pc:picChg chg="add mod">
          <ac:chgData name="Thais Azambuja" userId="22eb8bed-98e9-431c-ac2c-1d74d82d5754" providerId="ADAL" clId="{5173BECA-B2A9-4EC8-BCAC-78001A278A61}" dt="2022-03-28T13:05:12.775" v="1872" actId="1076"/>
          <ac:picMkLst>
            <pc:docMk/>
            <pc:sldMk cId="2690834837" sldId="306"/>
            <ac:picMk id="4" creationId="{17220BB2-DBB7-4334-B3EE-85288B5A46B3}"/>
          </ac:picMkLst>
        </pc:picChg>
        <pc:picChg chg="add mod">
          <ac:chgData name="Thais Azambuja" userId="22eb8bed-98e9-431c-ac2c-1d74d82d5754" providerId="ADAL" clId="{5173BECA-B2A9-4EC8-BCAC-78001A278A61}" dt="2022-03-28T13:05:12.775" v="1872" actId="1076"/>
          <ac:picMkLst>
            <pc:docMk/>
            <pc:sldMk cId="2690834837" sldId="306"/>
            <ac:picMk id="6" creationId="{3383F2F4-D00E-4A14-A931-9385304BC93D}"/>
          </ac:picMkLst>
        </pc:picChg>
        <pc:picChg chg="del">
          <ac:chgData name="Thais Azambuja" userId="22eb8bed-98e9-431c-ac2c-1d74d82d5754" providerId="ADAL" clId="{5173BECA-B2A9-4EC8-BCAC-78001A278A61}" dt="2022-03-28T13:00:51.461" v="1828" actId="478"/>
          <ac:picMkLst>
            <pc:docMk/>
            <pc:sldMk cId="2690834837" sldId="306"/>
            <ac:picMk id="3074" creationId="{FB9E24F2-0B54-4EAB-B1C9-7513A0C2BDBE}"/>
          </ac:picMkLst>
        </pc:picChg>
      </pc:sldChg>
      <pc:sldChg chg="addSp delSp modSp add mod">
        <pc:chgData name="Thais Azambuja" userId="22eb8bed-98e9-431c-ac2c-1d74d82d5754" providerId="ADAL" clId="{5173BECA-B2A9-4EC8-BCAC-78001A278A61}" dt="2022-03-28T13:12:14.035" v="1968" actId="1076"/>
        <pc:sldMkLst>
          <pc:docMk/>
          <pc:sldMk cId="3245563551" sldId="307"/>
        </pc:sldMkLst>
        <pc:spChg chg="mod">
          <ac:chgData name="Thais Azambuja" userId="22eb8bed-98e9-431c-ac2c-1d74d82d5754" providerId="ADAL" clId="{5173BECA-B2A9-4EC8-BCAC-78001A278A61}" dt="2022-03-28T13:05:45.532" v="1902" actId="20577"/>
          <ac:spMkLst>
            <pc:docMk/>
            <pc:sldMk cId="3245563551" sldId="307"/>
            <ac:spMk id="2" creationId="{04D00B79-44BB-4D5F-B51D-2270A854D77A}"/>
          </ac:spMkLst>
        </pc:spChg>
        <pc:spChg chg="del mod">
          <ac:chgData name="Thais Azambuja" userId="22eb8bed-98e9-431c-ac2c-1d74d82d5754" providerId="ADAL" clId="{5173BECA-B2A9-4EC8-BCAC-78001A278A61}" dt="2022-03-28T13:10:16.283" v="1941" actId="478"/>
          <ac:spMkLst>
            <pc:docMk/>
            <pc:sldMk cId="3245563551" sldId="307"/>
            <ac:spMk id="11" creationId="{B07BA1F9-2C19-4C07-B29B-18B9FBCC4755}"/>
          </ac:spMkLst>
        </pc:spChg>
        <pc:spChg chg="add mod">
          <ac:chgData name="Thais Azambuja" userId="22eb8bed-98e9-431c-ac2c-1d74d82d5754" providerId="ADAL" clId="{5173BECA-B2A9-4EC8-BCAC-78001A278A61}" dt="2022-03-28T13:10:24.781" v="1942"/>
          <ac:spMkLst>
            <pc:docMk/>
            <pc:sldMk cId="3245563551" sldId="307"/>
            <ac:spMk id="30" creationId="{398D0133-1F17-40EA-900C-CA0C9A4E04E5}"/>
          </ac:spMkLst>
        </pc:spChg>
        <pc:picChg chg="add del mod">
          <ac:chgData name="Thais Azambuja" userId="22eb8bed-98e9-431c-ac2c-1d74d82d5754" providerId="ADAL" clId="{5173BECA-B2A9-4EC8-BCAC-78001A278A61}" dt="2022-03-28T13:09:08.104" v="1933"/>
          <ac:picMkLst>
            <pc:docMk/>
            <pc:sldMk cId="3245563551" sldId="307"/>
            <ac:picMk id="4" creationId="{45C555EA-136B-4D0E-930A-E4E8DBF850F3}"/>
          </ac:picMkLst>
        </pc:picChg>
        <pc:picChg chg="add del mod">
          <ac:chgData name="Thais Azambuja" userId="22eb8bed-98e9-431c-ac2c-1d74d82d5754" providerId="ADAL" clId="{5173BECA-B2A9-4EC8-BCAC-78001A278A61}" dt="2022-03-28T13:09:08.104" v="1933"/>
          <ac:picMkLst>
            <pc:docMk/>
            <pc:sldMk cId="3245563551" sldId="307"/>
            <ac:picMk id="6" creationId="{2400EB3C-E717-44BB-AEAF-D14E2FE04373}"/>
          </ac:picMkLst>
        </pc:picChg>
        <pc:picChg chg="add del mod">
          <ac:chgData name="Thais Azambuja" userId="22eb8bed-98e9-431c-ac2c-1d74d82d5754" providerId="ADAL" clId="{5173BECA-B2A9-4EC8-BCAC-78001A278A61}" dt="2022-03-28T13:09:08.104" v="1933"/>
          <ac:picMkLst>
            <pc:docMk/>
            <pc:sldMk cId="3245563551" sldId="307"/>
            <ac:picMk id="12" creationId="{BFA52C2A-51FF-4572-A621-376D4B874408}"/>
          </ac:picMkLst>
        </pc:picChg>
        <pc:picChg chg="add del mod">
          <ac:chgData name="Thais Azambuja" userId="22eb8bed-98e9-431c-ac2c-1d74d82d5754" providerId="ADAL" clId="{5173BECA-B2A9-4EC8-BCAC-78001A278A61}" dt="2022-03-28T13:09:08.104" v="1933"/>
          <ac:picMkLst>
            <pc:docMk/>
            <pc:sldMk cId="3245563551" sldId="307"/>
            <ac:picMk id="14" creationId="{2864DED4-5515-45C7-A7F5-B5D4D0C84515}"/>
          </ac:picMkLst>
        </pc:picChg>
        <pc:picChg chg="add del mod">
          <ac:chgData name="Thais Azambuja" userId="22eb8bed-98e9-431c-ac2c-1d74d82d5754" providerId="ADAL" clId="{5173BECA-B2A9-4EC8-BCAC-78001A278A61}" dt="2022-03-28T13:09:08.104" v="1933"/>
          <ac:picMkLst>
            <pc:docMk/>
            <pc:sldMk cId="3245563551" sldId="307"/>
            <ac:picMk id="18" creationId="{BA3328B8-1C89-46E9-BA4E-F9EF9577C2D8}"/>
          </ac:picMkLst>
        </pc:picChg>
        <pc:picChg chg="add del mod">
          <ac:chgData name="Thais Azambuja" userId="22eb8bed-98e9-431c-ac2c-1d74d82d5754" providerId="ADAL" clId="{5173BECA-B2A9-4EC8-BCAC-78001A278A61}" dt="2022-03-28T13:10:51.082" v="1950" actId="21"/>
          <ac:picMkLst>
            <pc:docMk/>
            <pc:sldMk cId="3245563551" sldId="307"/>
            <ac:picMk id="20" creationId="{86840801-7E40-421E-B6A8-61E6AAB9D501}"/>
          </ac:picMkLst>
        </pc:picChg>
        <pc:picChg chg="add del mod">
          <ac:chgData name="Thais Azambuja" userId="22eb8bed-98e9-431c-ac2c-1d74d82d5754" providerId="ADAL" clId="{5173BECA-B2A9-4EC8-BCAC-78001A278A61}" dt="2022-03-28T13:10:51.082" v="1950" actId="21"/>
          <ac:picMkLst>
            <pc:docMk/>
            <pc:sldMk cId="3245563551" sldId="307"/>
            <ac:picMk id="22" creationId="{C4C6EAA7-C3E5-4DBB-B734-C68ED471CF05}"/>
          </ac:picMkLst>
        </pc:picChg>
        <pc:picChg chg="add mod">
          <ac:chgData name="Thais Azambuja" userId="22eb8bed-98e9-431c-ac2c-1d74d82d5754" providerId="ADAL" clId="{5173BECA-B2A9-4EC8-BCAC-78001A278A61}" dt="2022-03-28T13:12:14.035" v="1968" actId="1076"/>
          <ac:picMkLst>
            <pc:docMk/>
            <pc:sldMk cId="3245563551" sldId="307"/>
            <ac:picMk id="24" creationId="{F09943F9-A323-4056-A08D-28060C557B64}"/>
          </ac:picMkLst>
        </pc:picChg>
        <pc:picChg chg="add mod">
          <ac:chgData name="Thais Azambuja" userId="22eb8bed-98e9-431c-ac2c-1d74d82d5754" providerId="ADAL" clId="{5173BECA-B2A9-4EC8-BCAC-78001A278A61}" dt="2022-03-28T13:12:14.035" v="1968" actId="1076"/>
          <ac:picMkLst>
            <pc:docMk/>
            <pc:sldMk cId="3245563551" sldId="307"/>
            <ac:picMk id="26" creationId="{595266F0-2CD2-4571-AD39-F887B68D5BCB}"/>
          </ac:picMkLst>
        </pc:picChg>
        <pc:picChg chg="add mod">
          <ac:chgData name="Thais Azambuja" userId="22eb8bed-98e9-431c-ac2c-1d74d82d5754" providerId="ADAL" clId="{5173BECA-B2A9-4EC8-BCAC-78001A278A61}" dt="2022-03-28T13:12:14.035" v="1968" actId="1076"/>
          <ac:picMkLst>
            <pc:docMk/>
            <pc:sldMk cId="3245563551" sldId="307"/>
            <ac:picMk id="28" creationId="{E038423D-F945-43AF-96BB-2C868B747187}"/>
          </ac:picMkLst>
        </pc:picChg>
        <pc:picChg chg="del">
          <ac:chgData name="Thais Azambuja" userId="22eb8bed-98e9-431c-ac2c-1d74d82d5754" providerId="ADAL" clId="{5173BECA-B2A9-4EC8-BCAC-78001A278A61}" dt="2022-03-28T13:05:50.946" v="1903" actId="478"/>
          <ac:picMkLst>
            <pc:docMk/>
            <pc:sldMk cId="3245563551" sldId="307"/>
            <ac:picMk id="3074" creationId="{FB9E24F2-0B54-4EAB-B1C9-7513A0C2BDBE}"/>
          </ac:picMkLst>
        </pc:picChg>
      </pc:sldChg>
      <pc:sldChg chg="addSp delSp modSp add mod">
        <pc:chgData name="Thais Azambuja" userId="22eb8bed-98e9-431c-ac2c-1d74d82d5754" providerId="ADAL" clId="{5173BECA-B2A9-4EC8-BCAC-78001A278A61}" dt="2022-03-28T13:11:58.307" v="1966"/>
        <pc:sldMkLst>
          <pc:docMk/>
          <pc:sldMk cId="1253095534" sldId="308"/>
        </pc:sldMkLst>
        <pc:spChg chg="del mod">
          <ac:chgData name="Thais Azambuja" userId="22eb8bed-98e9-431c-ac2c-1d74d82d5754" providerId="ADAL" clId="{5173BECA-B2A9-4EC8-BCAC-78001A278A61}" dt="2022-03-28T13:11:52.168" v="1964" actId="478"/>
          <ac:spMkLst>
            <pc:docMk/>
            <pc:sldMk cId="1253095534" sldId="308"/>
            <ac:spMk id="2" creationId="{04D00B79-44BB-4D5F-B51D-2270A854D77A}"/>
          </ac:spMkLst>
        </pc:spChg>
        <pc:spChg chg="add del mod">
          <ac:chgData name="Thais Azambuja" userId="22eb8bed-98e9-431c-ac2c-1d74d82d5754" providerId="ADAL" clId="{5173BECA-B2A9-4EC8-BCAC-78001A278A61}" dt="2022-03-28T13:11:56.534" v="1965" actId="478"/>
          <ac:spMkLst>
            <pc:docMk/>
            <pc:sldMk cId="1253095534" sldId="308"/>
            <ac:spMk id="4" creationId="{F091208D-E2A0-48B4-9D39-8E901333B5BC}"/>
          </ac:spMkLst>
        </pc:spChg>
        <pc:spChg chg="del mod">
          <ac:chgData name="Thais Azambuja" userId="22eb8bed-98e9-431c-ac2c-1d74d82d5754" providerId="ADAL" clId="{5173BECA-B2A9-4EC8-BCAC-78001A278A61}" dt="2022-03-28T13:11:49.685" v="1963" actId="478"/>
          <ac:spMkLst>
            <pc:docMk/>
            <pc:sldMk cId="1253095534" sldId="308"/>
            <ac:spMk id="11" creationId="{B07BA1F9-2C19-4C07-B29B-18B9FBCC4755}"/>
          </ac:spMkLst>
        </pc:spChg>
        <pc:spChg chg="add mod">
          <ac:chgData name="Thais Azambuja" userId="22eb8bed-98e9-431c-ac2c-1d74d82d5754" providerId="ADAL" clId="{5173BECA-B2A9-4EC8-BCAC-78001A278A61}" dt="2022-03-28T13:11:58.307" v="1966"/>
          <ac:spMkLst>
            <pc:docMk/>
            <pc:sldMk cId="1253095534" sldId="308"/>
            <ac:spMk id="14" creationId="{083C0078-E4E4-4205-A79E-90EC8220C122}"/>
          </ac:spMkLst>
        </pc:spChg>
        <pc:spChg chg="add mod">
          <ac:chgData name="Thais Azambuja" userId="22eb8bed-98e9-431c-ac2c-1d74d82d5754" providerId="ADAL" clId="{5173BECA-B2A9-4EC8-BCAC-78001A278A61}" dt="2022-03-28T13:11:58.307" v="1966"/>
          <ac:spMkLst>
            <pc:docMk/>
            <pc:sldMk cId="1253095534" sldId="308"/>
            <ac:spMk id="15" creationId="{C5368606-27E5-4043-875E-C65091EB3988}"/>
          </ac:spMkLst>
        </pc:spChg>
        <pc:picChg chg="add mod">
          <ac:chgData name="Thais Azambuja" userId="22eb8bed-98e9-431c-ac2c-1d74d82d5754" providerId="ADAL" clId="{5173BECA-B2A9-4EC8-BCAC-78001A278A61}" dt="2022-03-28T13:10:59.588" v="1952" actId="1076"/>
          <ac:picMkLst>
            <pc:docMk/>
            <pc:sldMk cId="1253095534" sldId="308"/>
            <ac:picMk id="10" creationId="{BA54C3FD-9CD7-4690-B228-E8B5171180CB}"/>
          </ac:picMkLst>
        </pc:picChg>
        <pc:picChg chg="add mod">
          <ac:chgData name="Thais Azambuja" userId="22eb8bed-98e9-431c-ac2c-1d74d82d5754" providerId="ADAL" clId="{5173BECA-B2A9-4EC8-BCAC-78001A278A61}" dt="2022-03-28T13:10:59.588" v="1952" actId="1076"/>
          <ac:picMkLst>
            <pc:docMk/>
            <pc:sldMk cId="1253095534" sldId="308"/>
            <ac:picMk id="12" creationId="{3964C623-F443-48FF-AB3B-46871028B8A1}"/>
          </ac:picMkLst>
        </pc:picChg>
        <pc:picChg chg="del">
          <ac:chgData name="Thais Azambuja" userId="22eb8bed-98e9-431c-ac2c-1d74d82d5754" providerId="ADAL" clId="{5173BECA-B2A9-4EC8-BCAC-78001A278A61}" dt="2022-03-28T13:05:55.554" v="1905" actId="478"/>
          <ac:picMkLst>
            <pc:docMk/>
            <pc:sldMk cId="1253095534" sldId="308"/>
            <ac:picMk id="3074" creationId="{FB9E24F2-0B54-4EAB-B1C9-7513A0C2BDBE}"/>
          </ac:picMkLst>
        </pc:picChg>
      </pc:sldChg>
      <pc:sldChg chg="addSp delSp modSp add mod">
        <pc:chgData name="Thais Azambuja" userId="22eb8bed-98e9-431c-ac2c-1d74d82d5754" providerId="ADAL" clId="{5173BECA-B2A9-4EC8-BCAC-78001A278A61}" dt="2022-03-28T15:09:16.299" v="1975" actId="1076"/>
        <pc:sldMkLst>
          <pc:docMk/>
          <pc:sldMk cId="1185357138" sldId="309"/>
        </pc:sldMkLst>
        <pc:picChg chg="add mod">
          <ac:chgData name="Thais Azambuja" userId="22eb8bed-98e9-431c-ac2c-1d74d82d5754" providerId="ADAL" clId="{5173BECA-B2A9-4EC8-BCAC-78001A278A61}" dt="2022-03-28T15:09:16.299" v="1975" actId="1076"/>
          <ac:picMkLst>
            <pc:docMk/>
            <pc:sldMk cId="1185357138" sldId="309"/>
            <ac:picMk id="4" creationId="{871C8B20-EF78-4C4C-A184-3872E82F9384}"/>
          </ac:picMkLst>
        </pc:picChg>
        <pc:picChg chg="add del mod">
          <ac:chgData name="Thais Azambuja" userId="22eb8bed-98e9-431c-ac2c-1d74d82d5754" providerId="ADAL" clId="{5173BECA-B2A9-4EC8-BCAC-78001A278A61}" dt="2022-03-28T15:09:13.456" v="1974" actId="478"/>
          <ac:picMkLst>
            <pc:docMk/>
            <pc:sldMk cId="1185357138" sldId="309"/>
            <ac:picMk id="6" creationId="{A117225B-C6F7-4E49-AE79-896593452EF2}"/>
          </ac:picMkLst>
        </pc:picChg>
        <pc:picChg chg="del">
          <ac:chgData name="Thais Azambuja" userId="22eb8bed-98e9-431c-ac2c-1d74d82d5754" providerId="ADAL" clId="{5173BECA-B2A9-4EC8-BCAC-78001A278A61}" dt="2022-03-28T13:11:35.957" v="1961" actId="478"/>
          <ac:picMkLst>
            <pc:docMk/>
            <pc:sldMk cId="1185357138" sldId="309"/>
            <ac:picMk id="10" creationId="{BA54C3FD-9CD7-4690-B228-E8B5171180CB}"/>
          </ac:picMkLst>
        </pc:picChg>
        <pc:picChg chg="del">
          <ac:chgData name="Thais Azambuja" userId="22eb8bed-98e9-431c-ac2c-1d74d82d5754" providerId="ADAL" clId="{5173BECA-B2A9-4EC8-BCAC-78001A278A61}" dt="2022-03-28T13:11:33.653" v="1960" actId="478"/>
          <ac:picMkLst>
            <pc:docMk/>
            <pc:sldMk cId="1185357138" sldId="309"/>
            <ac:picMk id="12" creationId="{3964C623-F443-48FF-AB3B-46871028B8A1}"/>
          </ac:picMkLst>
        </pc:picChg>
      </pc:sldChg>
      <pc:sldChg chg="addSp modSp add mod">
        <pc:chgData name="Thais Azambuja" userId="22eb8bed-98e9-431c-ac2c-1d74d82d5754" providerId="ADAL" clId="{5173BECA-B2A9-4EC8-BCAC-78001A278A61}" dt="2022-03-28T15:11:25.361" v="1985" actId="1076"/>
        <pc:sldMkLst>
          <pc:docMk/>
          <pc:sldMk cId="2298066016" sldId="310"/>
        </pc:sldMkLst>
        <pc:picChg chg="add mod">
          <ac:chgData name="Thais Azambuja" userId="22eb8bed-98e9-431c-ac2c-1d74d82d5754" providerId="ADAL" clId="{5173BECA-B2A9-4EC8-BCAC-78001A278A61}" dt="2022-03-28T15:11:25.361" v="1985" actId="1076"/>
          <ac:picMkLst>
            <pc:docMk/>
            <pc:sldMk cId="2298066016" sldId="310"/>
            <ac:picMk id="4" creationId="{EE3C454A-1FC0-48E4-8A97-9AE95B9CEB1C}"/>
          </ac:picMkLst>
        </pc:picChg>
      </pc:sldChg>
      <pc:sldChg chg="addSp modSp add mod">
        <pc:chgData name="Thais Azambuja" userId="22eb8bed-98e9-431c-ac2c-1d74d82d5754" providerId="ADAL" clId="{5173BECA-B2A9-4EC8-BCAC-78001A278A61}" dt="2022-03-28T15:11:49.036" v="1988" actId="1076"/>
        <pc:sldMkLst>
          <pc:docMk/>
          <pc:sldMk cId="647083503" sldId="311"/>
        </pc:sldMkLst>
        <pc:picChg chg="add mod">
          <ac:chgData name="Thais Azambuja" userId="22eb8bed-98e9-431c-ac2c-1d74d82d5754" providerId="ADAL" clId="{5173BECA-B2A9-4EC8-BCAC-78001A278A61}" dt="2022-03-28T15:11:49.036" v="1988" actId="1076"/>
          <ac:picMkLst>
            <pc:docMk/>
            <pc:sldMk cId="647083503" sldId="311"/>
            <ac:picMk id="4" creationId="{41BEE994-2DD6-4678-855D-248F6F9FB687}"/>
          </ac:picMkLst>
        </pc:picChg>
      </pc:sldChg>
      <pc:sldChg chg="addSp modSp add mod">
        <pc:chgData name="Thais Azambuja" userId="22eb8bed-98e9-431c-ac2c-1d74d82d5754" providerId="ADAL" clId="{5173BECA-B2A9-4EC8-BCAC-78001A278A61}" dt="2022-03-28T15:12:13.851" v="1991" actId="1076"/>
        <pc:sldMkLst>
          <pc:docMk/>
          <pc:sldMk cId="2016256739" sldId="312"/>
        </pc:sldMkLst>
        <pc:picChg chg="add mod">
          <ac:chgData name="Thais Azambuja" userId="22eb8bed-98e9-431c-ac2c-1d74d82d5754" providerId="ADAL" clId="{5173BECA-B2A9-4EC8-BCAC-78001A278A61}" dt="2022-03-28T15:12:13.851" v="1991" actId="1076"/>
          <ac:picMkLst>
            <pc:docMk/>
            <pc:sldMk cId="2016256739" sldId="312"/>
            <ac:picMk id="4" creationId="{6657F13E-33C9-4926-AA29-1613FDE9225E}"/>
          </ac:picMkLst>
        </pc:picChg>
      </pc:sldChg>
      <pc:sldChg chg="addSp delSp modSp add mod">
        <pc:chgData name="Thais Azambuja" userId="22eb8bed-98e9-431c-ac2c-1d74d82d5754" providerId="ADAL" clId="{5173BECA-B2A9-4EC8-BCAC-78001A278A61}" dt="2022-03-28T16:34:09.266" v="2000" actId="1076"/>
        <pc:sldMkLst>
          <pc:docMk/>
          <pc:sldMk cId="1806424307" sldId="313"/>
        </pc:sldMkLst>
        <pc:picChg chg="del">
          <ac:chgData name="Thais Azambuja" userId="22eb8bed-98e9-431c-ac2c-1d74d82d5754" providerId="ADAL" clId="{5173BECA-B2A9-4EC8-BCAC-78001A278A61}" dt="2022-03-28T16:33:51.539" v="1997" actId="478"/>
          <ac:picMkLst>
            <pc:docMk/>
            <pc:sldMk cId="1806424307" sldId="313"/>
            <ac:picMk id="4" creationId="{6657F13E-33C9-4926-AA29-1613FDE9225E}"/>
          </ac:picMkLst>
        </pc:picChg>
        <pc:picChg chg="add mod">
          <ac:chgData name="Thais Azambuja" userId="22eb8bed-98e9-431c-ac2c-1d74d82d5754" providerId="ADAL" clId="{5173BECA-B2A9-4EC8-BCAC-78001A278A61}" dt="2022-03-28T16:34:09.266" v="2000" actId="1076"/>
          <ac:picMkLst>
            <pc:docMk/>
            <pc:sldMk cId="1806424307" sldId="313"/>
            <ac:picMk id="5" creationId="{7A8CFBDB-7AEE-4696-BD67-D8708CD0E8F8}"/>
          </ac:picMkLst>
        </pc:picChg>
      </pc:sldChg>
      <pc:sldChg chg="addSp delSp modSp add mod ord">
        <pc:chgData name="Thais Azambuja" userId="22eb8bed-98e9-431c-ac2c-1d74d82d5754" providerId="ADAL" clId="{5173BECA-B2A9-4EC8-BCAC-78001A278A61}" dt="2022-03-28T17:59:01.225" v="2133"/>
        <pc:sldMkLst>
          <pc:docMk/>
          <pc:sldMk cId="3082903821" sldId="314"/>
        </pc:sldMkLst>
        <pc:spChg chg="mod">
          <ac:chgData name="Thais Azambuja" userId="22eb8bed-98e9-431c-ac2c-1d74d82d5754" providerId="ADAL" clId="{5173BECA-B2A9-4EC8-BCAC-78001A278A61}" dt="2022-03-28T17:48:33.487" v="2079" actId="20577"/>
          <ac:spMkLst>
            <pc:docMk/>
            <pc:sldMk cId="3082903821" sldId="314"/>
            <ac:spMk id="2" creationId="{04D00B79-44BB-4D5F-B51D-2270A854D77A}"/>
          </ac:spMkLst>
        </pc:spChg>
        <pc:spChg chg="add mod">
          <ac:chgData name="Thais Azambuja" userId="22eb8bed-98e9-431c-ac2c-1d74d82d5754" providerId="ADAL" clId="{5173BECA-B2A9-4EC8-BCAC-78001A278A61}" dt="2022-03-28T17:53:24.074" v="2126" actId="1582"/>
          <ac:spMkLst>
            <pc:docMk/>
            <pc:sldMk cId="3082903821" sldId="314"/>
            <ac:spMk id="3" creationId="{46512610-F7BB-439A-B92F-957B8EF26FC0}"/>
          </ac:spMkLst>
        </pc:spChg>
        <pc:spChg chg="mod">
          <ac:chgData name="Thais Azambuja" userId="22eb8bed-98e9-431c-ac2c-1d74d82d5754" providerId="ADAL" clId="{5173BECA-B2A9-4EC8-BCAC-78001A278A61}" dt="2022-03-28T17:49:10.601" v="2085" actId="14100"/>
          <ac:spMkLst>
            <pc:docMk/>
            <pc:sldMk cId="3082903821" sldId="314"/>
            <ac:spMk id="11" creationId="{B07BA1F9-2C19-4C07-B29B-18B9FBCC4755}"/>
          </ac:spMkLst>
        </pc:spChg>
        <pc:picChg chg="add mod">
          <ac:chgData name="Thais Azambuja" userId="22eb8bed-98e9-431c-ac2c-1d74d82d5754" providerId="ADAL" clId="{5173BECA-B2A9-4EC8-BCAC-78001A278A61}" dt="2022-03-28T17:48:03.529" v="2048" actId="1076"/>
          <ac:picMkLst>
            <pc:docMk/>
            <pc:sldMk cId="3082903821" sldId="314"/>
            <ac:picMk id="1026" creationId="{3DF4BF45-C1C9-4D6B-8EBA-841386316AF7}"/>
          </ac:picMkLst>
        </pc:picChg>
        <pc:picChg chg="add del mod">
          <ac:chgData name="Thais Azambuja" userId="22eb8bed-98e9-431c-ac2c-1d74d82d5754" providerId="ADAL" clId="{5173BECA-B2A9-4EC8-BCAC-78001A278A61}" dt="2022-03-28T17:47:55.996" v="2046" actId="478"/>
          <ac:picMkLst>
            <pc:docMk/>
            <pc:sldMk cId="3082903821" sldId="314"/>
            <ac:picMk id="1028" creationId="{9E75576C-BA59-4E45-B8ED-3E3EB8334D39}"/>
          </ac:picMkLst>
        </pc:picChg>
        <pc:picChg chg="del">
          <ac:chgData name="Thais Azambuja" userId="22eb8bed-98e9-431c-ac2c-1d74d82d5754" providerId="ADAL" clId="{5173BECA-B2A9-4EC8-BCAC-78001A278A61}" dt="2022-03-28T17:47:29.551" v="2040" actId="478"/>
          <ac:picMkLst>
            <pc:docMk/>
            <pc:sldMk cId="3082903821" sldId="314"/>
            <ac:picMk id="3074" creationId="{FB9E24F2-0B54-4EAB-B1C9-7513A0C2BDBE}"/>
          </ac:picMkLst>
        </pc:picChg>
      </pc:sldChg>
      <pc:sldChg chg="addSp delSp modSp add ord">
        <pc:chgData name="Thais Azambuja" userId="22eb8bed-98e9-431c-ac2c-1d74d82d5754" providerId="ADAL" clId="{5173BECA-B2A9-4EC8-BCAC-78001A278A61}" dt="2022-03-28T17:59:02.487" v="2135"/>
        <pc:sldMkLst>
          <pc:docMk/>
          <pc:sldMk cId="4238664719" sldId="315"/>
        </pc:sldMkLst>
        <pc:picChg chg="del">
          <ac:chgData name="Thais Azambuja" userId="22eb8bed-98e9-431c-ac2c-1d74d82d5754" providerId="ADAL" clId="{5173BECA-B2A9-4EC8-BCAC-78001A278A61}" dt="2022-03-28T17:49:23.098" v="2087" actId="478"/>
          <ac:picMkLst>
            <pc:docMk/>
            <pc:sldMk cId="4238664719" sldId="315"/>
            <ac:picMk id="1026" creationId="{3DF4BF45-C1C9-4D6B-8EBA-841386316AF7}"/>
          </ac:picMkLst>
        </pc:picChg>
        <pc:picChg chg="add mod">
          <ac:chgData name="Thais Azambuja" userId="22eb8bed-98e9-431c-ac2c-1d74d82d5754" providerId="ADAL" clId="{5173BECA-B2A9-4EC8-BCAC-78001A278A61}" dt="2022-03-28T17:49:40.413" v="2091" actId="1076"/>
          <ac:picMkLst>
            <pc:docMk/>
            <pc:sldMk cId="4238664719" sldId="315"/>
            <ac:picMk id="2050" creationId="{756A7C21-290E-4D06-8136-45CEA4C1F9AD}"/>
          </ac:picMkLst>
        </pc:picChg>
      </pc:sldChg>
      <pc:sldChg chg="addSp delSp modSp add mod ord">
        <pc:chgData name="Thais Azambuja" userId="22eb8bed-98e9-431c-ac2c-1d74d82d5754" providerId="ADAL" clId="{5173BECA-B2A9-4EC8-BCAC-78001A278A61}" dt="2022-03-28T18:01:40.681" v="2145"/>
        <pc:sldMkLst>
          <pc:docMk/>
          <pc:sldMk cId="690104434" sldId="316"/>
        </pc:sldMkLst>
        <pc:spChg chg="add mod">
          <ac:chgData name="Thais Azambuja" userId="22eb8bed-98e9-431c-ac2c-1d74d82d5754" providerId="ADAL" clId="{5173BECA-B2A9-4EC8-BCAC-78001A278A61}" dt="2022-03-28T17:53:52.199" v="2131" actId="14100"/>
          <ac:spMkLst>
            <pc:docMk/>
            <pc:sldMk cId="690104434" sldId="316"/>
            <ac:spMk id="12" creationId="{041E859F-BD37-4B50-89BF-128BCA1C23A8}"/>
          </ac:spMkLst>
        </pc:spChg>
        <pc:picChg chg="del">
          <ac:chgData name="Thais Azambuja" userId="22eb8bed-98e9-431c-ac2c-1d74d82d5754" providerId="ADAL" clId="{5173BECA-B2A9-4EC8-BCAC-78001A278A61}" dt="2022-03-28T17:49:48.591" v="2093" actId="478"/>
          <ac:picMkLst>
            <pc:docMk/>
            <pc:sldMk cId="690104434" sldId="316"/>
            <ac:picMk id="2050" creationId="{756A7C21-290E-4D06-8136-45CEA4C1F9AD}"/>
          </ac:picMkLst>
        </pc:picChg>
        <pc:picChg chg="add mod">
          <ac:chgData name="Thais Azambuja" userId="22eb8bed-98e9-431c-ac2c-1d74d82d5754" providerId="ADAL" clId="{5173BECA-B2A9-4EC8-BCAC-78001A278A61}" dt="2022-03-28T17:51:48.610" v="2109" actId="1076"/>
          <ac:picMkLst>
            <pc:docMk/>
            <pc:sldMk cId="690104434" sldId="316"/>
            <ac:picMk id="3074" creationId="{C1B63E7B-BD3A-41E3-9388-054DEBED7B45}"/>
          </ac:picMkLst>
        </pc:picChg>
        <pc:picChg chg="add mod">
          <ac:chgData name="Thais Azambuja" userId="22eb8bed-98e9-431c-ac2c-1d74d82d5754" providerId="ADAL" clId="{5173BECA-B2A9-4EC8-BCAC-78001A278A61}" dt="2022-03-28T17:51:48.610" v="2109" actId="1076"/>
          <ac:picMkLst>
            <pc:docMk/>
            <pc:sldMk cId="690104434" sldId="316"/>
            <ac:picMk id="3076" creationId="{F9CBF4D7-7039-47DC-9722-006B5E3ABA34}"/>
          </ac:picMkLst>
        </pc:picChg>
      </pc:sldChg>
      <pc:sldChg chg="addSp delSp modSp add ord">
        <pc:chgData name="Thais Azambuja" userId="22eb8bed-98e9-431c-ac2c-1d74d82d5754" providerId="ADAL" clId="{5173BECA-B2A9-4EC8-BCAC-78001A278A61}" dt="2022-03-28T17:59:10.374" v="2141"/>
        <pc:sldMkLst>
          <pc:docMk/>
          <pc:sldMk cId="4040449692" sldId="317"/>
        </pc:sldMkLst>
        <pc:picChg chg="del">
          <ac:chgData name="Thais Azambuja" userId="22eb8bed-98e9-431c-ac2c-1d74d82d5754" providerId="ADAL" clId="{5173BECA-B2A9-4EC8-BCAC-78001A278A61}" dt="2022-03-28T17:51:57.649" v="2112" actId="478"/>
          <ac:picMkLst>
            <pc:docMk/>
            <pc:sldMk cId="4040449692" sldId="317"/>
            <ac:picMk id="3074" creationId="{C1B63E7B-BD3A-41E3-9388-054DEBED7B45}"/>
          </ac:picMkLst>
        </pc:picChg>
        <pc:picChg chg="del">
          <ac:chgData name="Thais Azambuja" userId="22eb8bed-98e9-431c-ac2c-1d74d82d5754" providerId="ADAL" clId="{5173BECA-B2A9-4EC8-BCAC-78001A278A61}" dt="2022-03-28T17:51:56.212" v="2111" actId="478"/>
          <ac:picMkLst>
            <pc:docMk/>
            <pc:sldMk cId="4040449692" sldId="317"/>
            <ac:picMk id="3076" creationId="{F9CBF4D7-7039-47DC-9722-006B5E3ABA34}"/>
          </ac:picMkLst>
        </pc:picChg>
        <pc:picChg chg="add mod">
          <ac:chgData name="Thais Azambuja" userId="22eb8bed-98e9-431c-ac2c-1d74d82d5754" providerId="ADAL" clId="{5173BECA-B2A9-4EC8-BCAC-78001A278A61}" dt="2022-03-28T17:52:40.704" v="2122" actId="1076"/>
          <ac:picMkLst>
            <pc:docMk/>
            <pc:sldMk cId="4040449692" sldId="317"/>
            <ac:picMk id="4098" creationId="{1F95462A-FF30-4678-9374-DE363438C3DC}"/>
          </ac:picMkLst>
        </pc:picChg>
        <pc:picChg chg="add mod">
          <ac:chgData name="Thais Azambuja" userId="22eb8bed-98e9-431c-ac2c-1d74d82d5754" providerId="ADAL" clId="{5173BECA-B2A9-4EC8-BCAC-78001A278A61}" dt="2022-03-28T17:52:40.704" v="2122" actId="1076"/>
          <ac:picMkLst>
            <pc:docMk/>
            <pc:sldMk cId="4040449692" sldId="317"/>
            <ac:picMk id="4100" creationId="{7951E990-4EA8-493E-8E7E-183D7080094B}"/>
          </ac:picMkLst>
        </pc:picChg>
      </pc:sldChg>
      <pc:sldMasterChg chg="delSldLayout">
        <pc:chgData name="Thais Azambuja" userId="22eb8bed-98e9-431c-ac2c-1d74d82d5754" providerId="ADAL" clId="{5173BECA-B2A9-4EC8-BCAC-78001A278A61}" dt="2022-03-25T11:48:52.018" v="249" actId="47"/>
        <pc:sldMasterMkLst>
          <pc:docMk/>
          <pc:sldMasterMk cId="3664101507" sldId="2147483648"/>
        </pc:sldMasterMkLst>
        <pc:sldLayoutChg chg="del">
          <pc:chgData name="Thais Azambuja" userId="22eb8bed-98e9-431c-ac2c-1d74d82d5754" providerId="ADAL" clId="{5173BECA-B2A9-4EC8-BCAC-78001A278A61}" dt="2022-03-25T11:48:52.018" v="249" actId="47"/>
          <pc:sldLayoutMkLst>
            <pc:docMk/>
            <pc:sldMasterMk cId="3664101507" sldId="2147483648"/>
            <pc:sldLayoutMk cId="838197499" sldId="2147483658"/>
          </pc:sldLayoutMkLst>
        </pc:sldLayoutChg>
        <pc:sldLayoutChg chg="del">
          <pc:chgData name="Thais Azambuja" userId="22eb8bed-98e9-431c-ac2c-1d74d82d5754" providerId="ADAL" clId="{5173BECA-B2A9-4EC8-BCAC-78001A278A61}" dt="2022-03-25T11:48:52.018" v="249" actId="47"/>
          <pc:sldLayoutMkLst>
            <pc:docMk/>
            <pc:sldMasterMk cId="3664101507" sldId="2147483648"/>
            <pc:sldLayoutMk cId="3856490472" sldId="214748366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3D6640C-F6A0-4351-856B-14836F234E6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280B7B-2795-4857-B84E-9C600536AE0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120AE1-5DBC-4417-A73B-5F29B67C532C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C3ACD6-6E00-4BE1-A684-34A6BD202E3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7F20A5-CEF2-4B11-A0A4-0F4BC0BD647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822411-A9A9-4A09-A341-69C657AB42A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588885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16A9CD-5E57-4C86-B862-09CA519924BA}" type="datetimeFigureOut">
              <a:rPr lang="en-US" smtClean="0"/>
              <a:t>3/28/2022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CA004F4-F240-48F9-8AE1-486585C7F00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48810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01704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167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91903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746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818950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99943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341210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8452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179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09389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36011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83188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322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81991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18616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2838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20669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00567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90642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522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67682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014005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CA004F4-F240-48F9-8AE1-486585C7F00D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4260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97D165-49B0-44FF-A267-367F5A6EE30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039514"/>
            <a:ext cx="9144000" cy="2128049"/>
          </a:xfrm>
        </p:spPr>
        <p:txBody>
          <a:bodyPr anchor="b"/>
          <a:lstStyle>
            <a:lvl1pPr algn="ctr">
              <a:lnSpc>
                <a:spcPct val="125000"/>
              </a:lnSpc>
              <a:defRPr sz="600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B52800-74D6-4A78-AC9B-8E737A1A3B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221162"/>
            <a:ext cx="9144000" cy="882001"/>
          </a:xfrm>
          <a:solidFill>
            <a:schemeClr val="accent2">
              <a:alpha val="90000"/>
            </a:schemeClr>
          </a:solidFill>
        </p:spPr>
        <p:txBody>
          <a:bodyPr anchor="ctr" anchorCtr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lang="en-US" sz="2500" b="1" i="1" kern="1200" spc="65" dirty="0">
                <a:solidFill>
                  <a:schemeClr val="accent1"/>
                </a:solidFill>
                <a:latin typeface="Arial"/>
                <a:ea typeface="+mn-ea"/>
                <a:cs typeface="Arial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B91F7B-C4AF-4FC6-A6BE-657DEF6D53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A08ED5-AEFE-4443-9040-726EF6690995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ED32F8-B0C7-4332-B0A5-BC19DD8C4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030946-D0C7-4F78-94B0-427DAA6D5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95097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Pictures with cap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6857999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8AB8B54-69CD-4C57-8DBB-02A0E09851DD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17362"/>
            <a:ext cx="3932237" cy="1302111"/>
          </a:xfr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52419" y="188780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Picture Placeholder 28">
            <a:extLst>
              <a:ext uri="{FF2B5EF4-FFF2-40B4-BE49-F238E27FC236}">
                <a16:creationId xmlns:a16="http://schemas.microsoft.com/office/drawing/2014/main" id="{2EB2F967-97B6-4CA8-B3E7-5FF7CA2BDD8C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844273" y="1883115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3" name="Picture Placeholder 28">
            <a:extLst>
              <a:ext uri="{FF2B5EF4-FFF2-40B4-BE49-F238E27FC236}">
                <a16:creationId xmlns:a16="http://schemas.microsoft.com/office/drawing/2014/main" id="{5E78E133-FE09-456A-8463-9EFAC6ADE26B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844273" y="3573118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7F0C3496-EA4B-43E5-9704-968F80A8552C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1552418" y="3575461"/>
            <a:ext cx="4057961" cy="1431234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 28">
            <a:extLst>
              <a:ext uri="{FF2B5EF4-FFF2-40B4-BE49-F238E27FC236}">
                <a16:creationId xmlns:a16="http://schemas.microsoft.com/office/drawing/2014/main" id="{13414E14-9FEB-40F8-AE6E-319637A8F1C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844273" y="5263121"/>
            <a:ext cx="576000" cy="576000"/>
          </a:xfrm>
        </p:spPr>
        <p:txBody>
          <a:bodyPr>
            <a:normAutofit/>
          </a:bodyPr>
          <a:lstStyle>
            <a:lvl1pPr marL="0" indent="0" algn="ctr">
              <a:buNone/>
              <a:defRPr sz="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8EC97C88-8B4C-4665-845B-95CE8F237779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1552418" y="5263122"/>
            <a:ext cx="4057961" cy="775728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bg2">
                    <a:lumMod val="20000"/>
                    <a:lumOff val="80000"/>
                  </a:schemeClr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48061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mparison with pic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B74348DE-EC54-4C62-948C-0B2BF904557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115389"/>
            <a:ext cx="12188825" cy="3742611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object 3">
            <a:extLst>
              <a:ext uri="{FF2B5EF4-FFF2-40B4-BE49-F238E27FC236}">
                <a16:creationId xmlns:a16="http://schemas.microsoft.com/office/drawing/2014/main" id="{2A53E879-94A1-4659-9069-ED0D6F03014D}"/>
              </a:ext>
            </a:extLst>
          </p:cNvPr>
          <p:cNvSpPr/>
          <p:nvPr userDrawn="1"/>
        </p:nvSpPr>
        <p:spPr>
          <a:xfrm>
            <a:off x="2400" y="1999821"/>
            <a:ext cx="12189600" cy="1115568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 lIns="0" tIns="0" rIns="0" bIns="0" rtlCol="0"/>
          <a:lstStyle/>
          <a:p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85963"/>
            <a:ext cx="5157787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3434047"/>
            <a:ext cx="5157787" cy="27556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85963"/>
            <a:ext cx="5183188" cy="82391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3434047"/>
            <a:ext cx="5183188" cy="275561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5760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Picture Placeholder 11">
            <a:extLst>
              <a:ext uri="{FF2B5EF4-FFF2-40B4-BE49-F238E27FC236}">
                <a16:creationId xmlns:a16="http://schemas.microsoft.com/office/drawing/2014/main" id="{B15EEB49-54F4-404C-9B31-AD488BFCB2E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772412" y="2219248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Picture Placeholder 11">
            <a:extLst>
              <a:ext uri="{FF2B5EF4-FFF2-40B4-BE49-F238E27FC236}">
                <a16:creationId xmlns:a16="http://schemas.microsoft.com/office/drawing/2014/main" id="{6B2DD458-866A-421E-9AD0-B0D9E1195728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005572" y="2196083"/>
            <a:ext cx="2414016" cy="2414016"/>
          </a:xfrm>
          <a:prstGeom prst="ellipse">
            <a:avLst/>
          </a:prstGeom>
          <a:noFill/>
          <a:ln w="387350">
            <a:noFill/>
          </a:ln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Picture Placeholder 11">
            <a:extLst>
              <a:ext uri="{FF2B5EF4-FFF2-40B4-BE49-F238E27FC236}">
                <a16:creationId xmlns:a16="http://schemas.microsoft.com/office/drawing/2014/main" id="{57A4D097-9603-42DC-888D-8039CE6ADC9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4587240" y="2019165"/>
            <a:ext cx="3017520" cy="3017520"/>
          </a:xfrm>
          <a:prstGeom prst="ellipse">
            <a:avLst/>
          </a:prstGeom>
          <a:noFill/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23">
            <a:extLst>
              <a:ext uri="{FF2B5EF4-FFF2-40B4-BE49-F238E27FC236}">
                <a16:creationId xmlns:a16="http://schemas.microsoft.com/office/drawing/2014/main" id="{B9B9E0BA-35AD-4D69-9A03-35F2509C2C2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612900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23">
            <a:extLst>
              <a:ext uri="{FF2B5EF4-FFF2-40B4-BE49-F238E27FC236}">
                <a16:creationId xmlns:a16="http://schemas.microsoft.com/office/drawing/2014/main" id="{B1CC61B3-695C-423D-8F0B-45674DC932B3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745831" y="5236700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3">
            <a:extLst>
              <a:ext uri="{FF2B5EF4-FFF2-40B4-BE49-F238E27FC236}">
                <a16:creationId xmlns:a16="http://schemas.microsoft.com/office/drawing/2014/main" id="{B870F23E-35A1-4942-A685-641AA883066A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878762" y="5033963"/>
            <a:ext cx="2700338" cy="738187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9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8">
            <a:extLst>
              <a:ext uri="{FF2B5EF4-FFF2-40B4-BE49-F238E27FC236}">
                <a16:creationId xmlns:a16="http://schemas.microsoft.com/office/drawing/2014/main" id="{863B8202-88BB-4ED4-B936-9D9C0B4C8D17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32808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11141-A77D-4E0E-8CAF-4CD3B2799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7EFDE0-5A54-402A-B0C3-6BC0BB739C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2825AD-4585-4E37-A076-3D0070C93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12561F-7E45-400C-8758-912CDFE9410A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2064AD-EDC3-4B13-8CD6-49EB60099E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0FD1E-16F6-49B1-A938-8CE601ED7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54652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FA988-92AD-48D7-890A-AA0540961D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AA999FA-A189-41DB-9CFC-D1356C5343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4D83DC-20E7-4B71-9794-36FC33B1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E24BC7-4CDB-41D7-81AF-9CE8473FF4B8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E7D103-1290-4592-B37C-19C9C9DBE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5955B1B-4A5C-42C7-99A5-B8217736F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3201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0EB58-EF7E-435A-8B07-B5BCF3AF1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7F76098-6FA1-470A-BEF4-E4B0AC75E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647ABC-6745-43B6-8A64-6E191BD65C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387105-2538-4216-9A7E-445FA092F96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7F57DE0-C032-4FCC-9006-09C2C328A6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7CD216-73DE-4B96-8E1B-BB64D86142BB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0C776CB-2819-4488-9012-A6EA22079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50367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43C73-1D0F-45F9-A7E4-E9D24EAFDE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B88E76-F6AB-4621-A9A6-20A81C5A3F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313FB9-6D6C-4F61-9E7A-76E686D06C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A93A737-E48B-4909-BE04-F55B5810325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F9958C-DB5F-444E-ACE8-73F5E0CA67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1D097D1-3052-4C1F-B573-CA25FFF6CC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A5CD8C-7FEF-4E71-8EB9-D3BA6E2E3E9E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2607AC3-2220-4DDA-A22A-C404538FE4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D8DEB3-F122-4B42-9E12-F61189B878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769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789EF5-3FD9-4423-A9E8-B67B4E902E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0D7191-31B4-440E-A4E9-F412FA5582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E4379E-9B58-41EA-B928-5B1C8436A60E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EC85CB6-0880-4BF0-8E98-291E70C71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4A5E74-F26F-4C7A-BED1-6EE66C0B3A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903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55C546-684A-45B9-8890-66DC55DF7D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B0A371-51FE-4D99-BD87-6A650FCE519D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543EBDF-D696-42F7-B962-56F5FEE12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89D77E-1675-4F9D-9113-B274CB0E8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noProof="0" smtClean="0"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74602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E9C90-06AB-49B5-9970-F5791DE93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FB0071-932D-4CA0-92FB-A6E75AC855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C8D9F5-8B70-4BDD-9CB5-BBF87CF553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89DE91-7A80-4682-9D32-2CD41DEFB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CF8CFF-A1C0-4B6C-AA8D-BE72CB14468D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9E2482-2E7D-4868-95A7-4A55B40FEC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4E84CF-C3E5-4475-84C7-21CBAC064B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26256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90E0AA-5363-4861-AB6B-0E4D34D74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D44B7CE-2038-4CCA-AA8A-D03DE5FD95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79774D-36EB-4201-B1AC-922DD2E066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AD1E234-1CB2-41A0-B40D-7E7F160CB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D634D-0427-413D-A0D0-098959D06FEF}" type="datetime1">
              <a:rPr lang="en-US" smtClean="0"/>
              <a:t>3/28/2022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FD472E-6334-4051-B4D9-6361A819F7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92384B9-6290-4070-B7D1-A105B27F0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74436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9CEC732-0DE2-456B-92A1-84321C9BDC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A816A5B-B156-4DC3-B18E-14F3E59A64F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B0252E-67CD-4B33-849F-7B1449CF27D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17490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2591E0-5367-4F2F-9C30-2087D79A846D}" type="datetime1">
              <a:rPr lang="en-US" noProof="0" smtClean="0"/>
              <a:t>3/28/2022</a:t>
            </a:fld>
            <a:endParaRPr lang="en-US" noProof="0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620AD2-E3F8-48CB-8B72-B0945DF534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17490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noProof="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5A5F3BCF-F6FD-4DFF-B0B4-9892C9389344}"/>
              </a:ext>
            </a:extLst>
          </p:cNvPr>
          <p:cNvSpPr/>
          <p:nvPr userDrawn="1"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15DEFFD-817B-43EC-86F0-34DEA2BA5EE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i="1">
                <a:solidFill>
                  <a:schemeClr val="tx2">
                    <a:alpha val="70000"/>
                  </a:schemeClr>
                </a:solidFill>
              </a:defRPr>
            </a:lvl1pPr>
          </a:lstStyle>
          <a:p>
            <a:fld id="{82EE24B5-652C-4DB5-B7C3-B5BBEC1280B1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641015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9" r:id="rId10"/>
    <p:sldLayoutId id="2147483660" r:id="rId11"/>
    <p:sldLayoutId id="2147483661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accent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3" Type="http://schemas.openxmlformats.org/officeDocument/2006/relationships/image" Target="../media/image2.jp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jpg"/><Relationship Id="rId11" Type="http://schemas.openxmlformats.org/officeDocument/2006/relationships/image" Target="../media/image10.jpg"/><Relationship Id="rId5" Type="http://schemas.openxmlformats.org/officeDocument/2006/relationships/image" Target="../media/image4.jpg"/><Relationship Id="rId10" Type="http://schemas.openxmlformats.org/officeDocument/2006/relationships/image" Target="../media/image9.jpg"/><Relationship Id="rId4" Type="http://schemas.openxmlformats.org/officeDocument/2006/relationships/image" Target="../media/image3.jpg"/><Relationship Id="rId9" Type="http://schemas.openxmlformats.org/officeDocument/2006/relationships/image" Target="../media/image8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B39477A6-42F2-4657-8C94-18062780F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object 3" descr="People with documents">
            <a:extLst>
              <a:ext uri="{FF2B5EF4-FFF2-40B4-BE49-F238E27FC236}">
                <a16:creationId xmlns:a16="http://schemas.microsoft.com/office/drawing/2014/main" id="{0CA2E80D-F3EC-4A5F-8E65-56FEA206EE0F}"/>
              </a:ext>
            </a:extLst>
          </p:cNvPr>
          <p:cNvSpPr/>
          <p:nvPr/>
        </p:nvSpPr>
        <p:spPr>
          <a:xfrm>
            <a:off x="0" y="0"/>
            <a:ext cx="1218946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FB6C91D-4B22-49F1-9A0B-ABEB9E1F5A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364975"/>
            <a:ext cx="9144000" cy="2128049"/>
          </a:xfrm>
        </p:spPr>
        <p:txBody>
          <a:bodyPr>
            <a:normAutofit/>
          </a:bodyPr>
          <a:lstStyle/>
          <a:p>
            <a:pPr>
              <a:lnSpc>
                <a:spcPct val="125000"/>
              </a:lnSpc>
            </a:pPr>
            <a:r>
              <a:rPr lang="en-US" sz="5000" dirty="0">
                <a:latin typeface="Gill Sans MT" panose="020B0502020104020203" pitchFamily="34" charset="0"/>
              </a:rPr>
              <a:t>DESAFIO EY</a:t>
            </a:r>
            <a:br>
              <a:rPr lang="en-US" sz="5000" dirty="0">
                <a:latin typeface="Gill Sans MT" panose="020B0502020104020203" pitchFamily="34" charset="0"/>
              </a:rPr>
            </a:br>
            <a:r>
              <a:rPr lang="en-US" sz="5000" dirty="0">
                <a:latin typeface="Gill Sans MT" panose="020B0502020104020203" pitchFamily="34" charset="0"/>
              </a:rPr>
              <a:t>MY SUPER HERO 5</a:t>
            </a:r>
            <a:endParaRPr lang="en-US" sz="5000" dirty="0">
              <a:solidFill>
                <a:schemeClr val="bg1"/>
              </a:solidFill>
              <a:latin typeface="Gill Sans MT" panose="020B0502020104020203" pitchFamily="34" charset="0"/>
            </a:endParaRPr>
          </a:p>
        </p:txBody>
      </p:sp>
      <p:sp>
        <p:nvSpPr>
          <p:cNvPr id="6" name="object 7" descr="Beige rectangle">
            <a:extLst>
              <a:ext uri="{FF2B5EF4-FFF2-40B4-BE49-F238E27FC236}">
                <a16:creationId xmlns:a16="http://schemas.microsoft.com/office/drawing/2014/main" id="{B36975AA-C62E-46BE-9382-E2CF56FDF817}"/>
              </a:ext>
            </a:extLst>
          </p:cNvPr>
          <p:cNvSpPr/>
          <p:nvPr/>
        </p:nvSpPr>
        <p:spPr>
          <a:xfrm>
            <a:off x="3108000" y="3586326"/>
            <a:ext cx="5976000" cy="0"/>
          </a:xfrm>
          <a:custGeom>
            <a:avLst/>
            <a:gdLst/>
            <a:ahLst/>
            <a:cxnLst/>
            <a:rect l="l" t="t" r="r" b="b"/>
            <a:pathLst>
              <a:path w="3935729">
                <a:moveTo>
                  <a:pt x="0" y="0"/>
                </a:moveTo>
                <a:lnTo>
                  <a:pt x="3935349" y="0"/>
                </a:lnTo>
              </a:path>
            </a:pathLst>
          </a:custGeom>
          <a:ln w="54863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35560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WEBSCRAPING</a:t>
            </a:r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6" y="1351341"/>
            <a:ext cx="3437289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10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DF4BF45-C1C9-4D6B-8EBA-841386316A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96" y="1819931"/>
            <a:ext cx="9296439" cy="4171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6512610-F7BB-439A-B92F-957B8EF26FC0}"/>
              </a:ext>
            </a:extLst>
          </p:cNvPr>
          <p:cNvSpPr/>
          <p:nvPr/>
        </p:nvSpPr>
        <p:spPr>
          <a:xfrm>
            <a:off x="4352925" y="3857625"/>
            <a:ext cx="847725" cy="828675"/>
          </a:xfrm>
          <a:prstGeom prst="rect">
            <a:avLst/>
          </a:prstGeom>
          <a:noFill/>
          <a:ln w="38100">
            <a:solidFill>
              <a:srgbClr val="A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29038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WEBSCRAPING</a:t>
            </a:r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6" y="1351341"/>
            <a:ext cx="3437289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56A7C21-290E-4D06-8136-45CEA4C1F9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3562" y="1562222"/>
            <a:ext cx="8524875" cy="479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386647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WEBSCRAPING</a:t>
            </a:r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6" y="1351341"/>
            <a:ext cx="3437289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12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C1B63E7B-BD3A-41E3-9388-054DEBED7B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56" y="1559983"/>
            <a:ext cx="9005888" cy="878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F9CBF4D7-7039-47DC-9722-006B5E3ABA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3056" y="2571807"/>
            <a:ext cx="9005888" cy="3968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041E859F-BD37-4B50-89BF-128BCA1C23A8}"/>
              </a:ext>
            </a:extLst>
          </p:cNvPr>
          <p:cNvSpPr/>
          <p:nvPr/>
        </p:nvSpPr>
        <p:spPr>
          <a:xfrm>
            <a:off x="6305550" y="1829390"/>
            <a:ext cx="485775" cy="608901"/>
          </a:xfrm>
          <a:prstGeom prst="rect">
            <a:avLst/>
          </a:prstGeom>
          <a:noFill/>
          <a:ln w="38100">
            <a:solidFill>
              <a:srgbClr val="A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901044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WEBSCRAPING</a:t>
            </a:r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6" y="1351341"/>
            <a:ext cx="3437289" cy="45719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13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F95462A-FF30-4678-9374-DE363438C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267" y="1900439"/>
            <a:ext cx="562991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7951E990-4EA8-493E-8E7E-183D70800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08379" y="3429000"/>
            <a:ext cx="2990850" cy="933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04496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14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C94CB11-365C-4683-9A08-12EFCD49B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9091" y="1627352"/>
            <a:ext cx="4857750" cy="1857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D6CE8501-CE0B-4270-958A-61231D1C5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850" y="3486077"/>
            <a:ext cx="92583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4C9A74E2-EAB6-44D8-9980-DE118FB240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720" y="4672977"/>
            <a:ext cx="2657475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Arrow: Bent 17">
            <a:extLst>
              <a:ext uri="{FF2B5EF4-FFF2-40B4-BE49-F238E27FC236}">
                <a16:creationId xmlns:a16="http://schemas.microsoft.com/office/drawing/2014/main" id="{1AE752BA-4ECD-4ACE-BC9D-D79714BE8207}"/>
              </a:ext>
            </a:extLst>
          </p:cNvPr>
          <p:cNvSpPr/>
          <p:nvPr/>
        </p:nvSpPr>
        <p:spPr>
          <a:xfrm>
            <a:off x="1629686" y="1962204"/>
            <a:ext cx="2002055" cy="1740658"/>
          </a:xfrm>
          <a:prstGeom prst="bentArrow">
            <a:avLst/>
          </a:prstGeom>
          <a:solidFill>
            <a:srgbClr val="A1ABC4"/>
          </a:solidFill>
          <a:ln>
            <a:solidFill>
              <a:srgbClr val="A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3" name="Arrow: Bent 22">
            <a:extLst>
              <a:ext uri="{FF2B5EF4-FFF2-40B4-BE49-F238E27FC236}">
                <a16:creationId xmlns:a16="http://schemas.microsoft.com/office/drawing/2014/main" id="{AB3AC1DC-0E72-4E31-A8EC-2321B39D3173}"/>
              </a:ext>
            </a:extLst>
          </p:cNvPr>
          <p:cNvSpPr/>
          <p:nvPr/>
        </p:nvSpPr>
        <p:spPr>
          <a:xfrm rot="10800000">
            <a:off x="8586924" y="5096019"/>
            <a:ext cx="2002055" cy="1740658"/>
          </a:xfrm>
          <a:prstGeom prst="bentArrow">
            <a:avLst/>
          </a:prstGeom>
          <a:solidFill>
            <a:srgbClr val="A1ABC4"/>
          </a:solidFill>
          <a:ln>
            <a:solidFill>
              <a:srgbClr val="A1001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94913BD-F0B9-4F07-90D7-CD468C8C50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ETL COM DATA FACTORY E DATA FLOW</a:t>
            </a:r>
            <a:endParaRPr lang="en-US" dirty="0"/>
          </a:p>
        </p:txBody>
      </p:sp>
      <p:sp>
        <p:nvSpPr>
          <p:cNvPr id="29" name="object 5" descr="Beige rectangle">
            <a:extLst>
              <a:ext uri="{FF2B5EF4-FFF2-40B4-BE49-F238E27FC236}">
                <a16:creationId xmlns:a16="http://schemas.microsoft.com/office/drawing/2014/main" id="{5F6E425D-1A65-46DA-8ACC-27CE4D563E0D}"/>
              </a:ext>
            </a:extLst>
          </p:cNvPr>
          <p:cNvSpPr/>
          <p:nvPr/>
        </p:nvSpPr>
        <p:spPr>
          <a:xfrm flipV="1">
            <a:off x="915636" y="1233050"/>
            <a:ext cx="8613375" cy="164011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4265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ETL COM DATA FACTORY E DATA FLOW</a:t>
            </a:r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6" y="1233050"/>
            <a:ext cx="8613375" cy="164011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15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9E24F2-0B54-4EAB-B1C9-7513A0C2BD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5975" y="1709613"/>
            <a:ext cx="8020050" cy="4848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365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WIREFRAMES DA IDEIA INICIAL</a:t>
            </a:r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16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F09943F9-A323-4056-A08D-28060C557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7119" y="2066185"/>
            <a:ext cx="3779520" cy="39370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95266F0-2CD2-4571-AD39-F887B68D5BC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240" y="2067535"/>
            <a:ext cx="3779520" cy="39370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038423D-F945-43AF-96BB-2C868B74718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785" y="2066185"/>
            <a:ext cx="3779520" cy="3937000"/>
          </a:xfrm>
          <a:prstGeom prst="rect">
            <a:avLst/>
          </a:prstGeom>
        </p:spPr>
      </p:pic>
      <p:sp>
        <p:nvSpPr>
          <p:cNvPr id="30" name="object 5" descr="Beige rectangle">
            <a:extLst>
              <a:ext uri="{FF2B5EF4-FFF2-40B4-BE49-F238E27FC236}">
                <a16:creationId xmlns:a16="http://schemas.microsoft.com/office/drawing/2014/main" id="{398D0133-1F17-40EA-900C-CA0C9A4E04E5}"/>
              </a:ext>
            </a:extLst>
          </p:cNvPr>
          <p:cNvSpPr/>
          <p:nvPr/>
        </p:nvSpPr>
        <p:spPr>
          <a:xfrm flipV="1">
            <a:off x="915636" y="1233050"/>
            <a:ext cx="8613375" cy="164011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55635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17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A54C3FD-9CD7-4690-B228-E8B5171180C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291" y="2066185"/>
            <a:ext cx="4628929" cy="39370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964C623-F443-48FF-AB3B-46871028B8A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4894" y="2066185"/>
            <a:ext cx="4628929" cy="3937000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083C0078-E4E4-4205-A79E-90EC8220C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WIREFRAMES DA IDEIA INICIAL</a:t>
            </a:r>
            <a:endParaRPr lang="en-US" dirty="0"/>
          </a:p>
        </p:txBody>
      </p:sp>
      <p:sp>
        <p:nvSpPr>
          <p:cNvPr id="15" name="object 5" descr="Beige rectangle">
            <a:extLst>
              <a:ext uri="{FF2B5EF4-FFF2-40B4-BE49-F238E27FC236}">
                <a16:creationId xmlns:a16="http://schemas.microsoft.com/office/drawing/2014/main" id="{C5368606-27E5-4043-875E-C65091EB3988}"/>
              </a:ext>
            </a:extLst>
          </p:cNvPr>
          <p:cNvSpPr/>
          <p:nvPr/>
        </p:nvSpPr>
        <p:spPr>
          <a:xfrm flipV="1">
            <a:off x="915636" y="1233050"/>
            <a:ext cx="8613375" cy="164011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30955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TELAS FINAIS</a:t>
            </a:r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7" y="1233049"/>
            <a:ext cx="3084864" cy="13431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18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71C8B20-EF78-4C4C-A184-3872E82F93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200" y="1615057"/>
            <a:ext cx="10261600" cy="4612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3571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TELAS FINAIS</a:t>
            </a:r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7" y="1233049"/>
            <a:ext cx="3084864" cy="13431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19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E3C454A-1FC0-48E4-8A97-9AE95B9CEB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9042" y="1639066"/>
            <a:ext cx="9873916" cy="4900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0660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Placeholder 14" descr="Two person handshake">
            <a:extLst>
              <a:ext uri="{FF2B5EF4-FFF2-40B4-BE49-F238E27FC236}">
                <a16:creationId xmlns:a16="http://schemas.microsoft.com/office/drawing/2014/main" id="{D4259A03-EF8A-4CCA-B199-F465AFDB5C52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37"/>
            <a:ext cx="12190800" cy="6857325"/>
          </a:xfrm>
        </p:spPr>
      </p:pic>
      <p:sp>
        <p:nvSpPr>
          <p:cNvPr id="35" name="object 3" descr="Blue rectangle">
            <a:extLst>
              <a:ext uri="{FF2B5EF4-FFF2-40B4-BE49-F238E27FC236}">
                <a16:creationId xmlns:a16="http://schemas.microsoft.com/office/drawing/2014/main" id="{9206F938-D64B-410D-BE2D-847D78F81E42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48" name="Oval 47" descr="Beige oval">
            <a:extLst>
              <a:ext uri="{FF2B5EF4-FFF2-40B4-BE49-F238E27FC236}">
                <a16:creationId xmlns:a16="http://schemas.microsoft.com/office/drawing/2014/main" id="{7799BEE8-A94D-443E-9846-2D1F32C5794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Oval 26" descr="Blue circle">
            <a:extLst>
              <a:ext uri="{FF2B5EF4-FFF2-40B4-BE49-F238E27FC236}">
                <a16:creationId xmlns:a16="http://schemas.microsoft.com/office/drawing/2014/main" id="{48354ED0-9392-4301-B2D6-A5335876F77D}"/>
              </a:ext>
            </a:extLst>
          </p:cNvPr>
          <p:cNvSpPr/>
          <p:nvPr/>
        </p:nvSpPr>
        <p:spPr>
          <a:xfrm>
            <a:off x="1788595" y="1789254"/>
            <a:ext cx="1773778" cy="1773778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1CE755E-A3DE-48FA-953D-4B2CFF013E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82699" y="6174902"/>
            <a:ext cx="357116" cy="365125"/>
          </a:xfrm>
        </p:spPr>
        <p:txBody>
          <a:bodyPr/>
          <a:lstStyle/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2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0558CBCC-46BE-4654-9B01-07B35CF17C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4292" y="365125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O TIME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70BF709-D6E1-4AFF-A538-E9F7D1A452C2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1833330" y="3653536"/>
            <a:ext cx="1684305" cy="460436"/>
          </a:xfrm>
        </p:spPr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Gustavo Tenorio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Trainee de IA</a:t>
            </a:r>
          </a:p>
        </p:txBody>
      </p:sp>
      <p:sp>
        <p:nvSpPr>
          <p:cNvPr id="49" name="object 6" descr="Beige rectangle">
            <a:extLst>
              <a:ext uri="{FF2B5EF4-FFF2-40B4-BE49-F238E27FC236}">
                <a16:creationId xmlns:a16="http://schemas.microsoft.com/office/drawing/2014/main" id="{E67B2D0F-2920-4165-BC82-05237362DABB}"/>
              </a:ext>
            </a:extLst>
          </p:cNvPr>
          <p:cNvSpPr/>
          <p:nvPr/>
        </p:nvSpPr>
        <p:spPr>
          <a:xfrm>
            <a:off x="915047" y="1332834"/>
            <a:ext cx="2160000" cy="0"/>
          </a:xfrm>
          <a:custGeom>
            <a:avLst/>
            <a:gdLst/>
            <a:ahLst/>
            <a:cxnLst/>
            <a:rect l="l" t="t" r="r" b="b"/>
            <a:pathLst>
              <a:path w="1934210">
                <a:moveTo>
                  <a:pt x="0" y="0"/>
                </a:moveTo>
                <a:lnTo>
                  <a:pt x="1933600" y="0"/>
                </a:lnTo>
              </a:path>
            </a:pathLst>
          </a:custGeom>
          <a:ln w="54863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53" name="Picture Placeholder 52">
            <a:extLst>
              <a:ext uri="{FF2B5EF4-FFF2-40B4-BE49-F238E27FC236}">
                <a16:creationId xmlns:a16="http://schemas.microsoft.com/office/drawing/2014/main" id="{4F21771F-9679-4088-A72C-1BE0AC04B6BE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2626" y="1923285"/>
            <a:ext cx="1505715" cy="1505715"/>
          </a:xfrm>
        </p:spPr>
      </p:pic>
      <p:sp>
        <p:nvSpPr>
          <p:cNvPr id="37" name="Oval 36" descr="Blue circle">
            <a:extLst>
              <a:ext uri="{FF2B5EF4-FFF2-40B4-BE49-F238E27FC236}">
                <a16:creationId xmlns:a16="http://schemas.microsoft.com/office/drawing/2014/main" id="{BDAA9E83-C5AC-4A46-B3A3-5DD24236C481}"/>
              </a:ext>
            </a:extLst>
          </p:cNvPr>
          <p:cNvSpPr/>
          <p:nvPr/>
        </p:nvSpPr>
        <p:spPr>
          <a:xfrm>
            <a:off x="3639830" y="1789254"/>
            <a:ext cx="1773778" cy="1773778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Text Placeholder 41">
            <a:extLst>
              <a:ext uri="{FF2B5EF4-FFF2-40B4-BE49-F238E27FC236}">
                <a16:creationId xmlns:a16="http://schemas.microsoft.com/office/drawing/2014/main" id="{0E497AEC-5025-42E5-AD3D-902CF7CFB940}"/>
              </a:ext>
            </a:extLst>
          </p:cNvPr>
          <p:cNvSpPr txBox="1">
            <a:spLocks/>
          </p:cNvSpPr>
          <p:nvPr/>
        </p:nvSpPr>
        <p:spPr>
          <a:xfrm>
            <a:off x="3684565" y="3653536"/>
            <a:ext cx="1684305" cy="46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Igor Oliveira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Trainee de </a:t>
            </a:r>
            <a:r>
              <a:rPr lang="en-US" sz="1600" i="1" dirty="0" err="1">
                <a:solidFill>
                  <a:schemeClr val="bg2"/>
                </a:solidFill>
                <a:latin typeface="+mn-lt"/>
              </a:rPr>
              <a:t>DE</a:t>
            </a:r>
            <a:endParaRPr lang="en-US" sz="1600" i="1" dirty="0">
              <a:solidFill>
                <a:schemeClr val="bg2"/>
              </a:solidFill>
              <a:latin typeface="+mn-lt"/>
            </a:endParaRPr>
          </a:p>
        </p:txBody>
      </p:sp>
      <p:pic>
        <p:nvPicPr>
          <p:cNvPr id="39" name="Picture Placeholder 52">
            <a:extLst>
              <a:ext uri="{FF2B5EF4-FFF2-40B4-BE49-F238E27FC236}">
                <a16:creationId xmlns:a16="http://schemas.microsoft.com/office/drawing/2014/main" id="{AD087D8E-1BDB-42A6-912C-76238D63E0E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73859" y="1923285"/>
            <a:ext cx="1505715" cy="1505715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40" name="Oval 39" descr="Blue circle">
            <a:extLst>
              <a:ext uri="{FF2B5EF4-FFF2-40B4-BE49-F238E27FC236}">
                <a16:creationId xmlns:a16="http://schemas.microsoft.com/office/drawing/2014/main" id="{EB03552C-9211-448A-8BE4-4ECD71691C7B}"/>
              </a:ext>
            </a:extLst>
          </p:cNvPr>
          <p:cNvSpPr/>
          <p:nvPr/>
        </p:nvSpPr>
        <p:spPr>
          <a:xfrm>
            <a:off x="5491065" y="1789254"/>
            <a:ext cx="1773778" cy="1773778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Text Placeholder 41">
            <a:extLst>
              <a:ext uri="{FF2B5EF4-FFF2-40B4-BE49-F238E27FC236}">
                <a16:creationId xmlns:a16="http://schemas.microsoft.com/office/drawing/2014/main" id="{3E982231-7DCC-45E2-8D57-135F7717C6A4}"/>
              </a:ext>
            </a:extLst>
          </p:cNvPr>
          <p:cNvSpPr txBox="1">
            <a:spLocks/>
          </p:cNvSpPr>
          <p:nvPr/>
        </p:nvSpPr>
        <p:spPr>
          <a:xfrm>
            <a:off x="5535800" y="3653536"/>
            <a:ext cx="1684305" cy="46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Leandro Mathias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Trainee de DG</a:t>
            </a:r>
          </a:p>
        </p:txBody>
      </p:sp>
      <p:pic>
        <p:nvPicPr>
          <p:cNvPr id="45" name="Picture Placeholder 52">
            <a:extLst>
              <a:ext uri="{FF2B5EF4-FFF2-40B4-BE49-F238E27FC236}">
                <a16:creationId xmlns:a16="http://schemas.microsoft.com/office/drawing/2014/main" id="{44B0E48E-C754-4099-9B93-83784FC59FC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25094" y="1923285"/>
            <a:ext cx="1505715" cy="1505715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46" name="Oval 45" descr="Blue circle">
            <a:extLst>
              <a:ext uri="{FF2B5EF4-FFF2-40B4-BE49-F238E27FC236}">
                <a16:creationId xmlns:a16="http://schemas.microsoft.com/office/drawing/2014/main" id="{965E74CF-31D9-477A-BCA1-EDF0875115F6}"/>
              </a:ext>
            </a:extLst>
          </p:cNvPr>
          <p:cNvSpPr/>
          <p:nvPr/>
        </p:nvSpPr>
        <p:spPr>
          <a:xfrm>
            <a:off x="7342300" y="1789254"/>
            <a:ext cx="1773778" cy="1773778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Text Placeholder 41">
            <a:extLst>
              <a:ext uri="{FF2B5EF4-FFF2-40B4-BE49-F238E27FC236}">
                <a16:creationId xmlns:a16="http://schemas.microsoft.com/office/drawing/2014/main" id="{FFDB21AD-E0D2-4EFD-A2B1-3F5B822EF6F8}"/>
              </a:ext>
            </a:extLst>
          </p:cNvPr>
          <p:cNvSpPr txBox="1">
            <a:spLocks/>
          </p:cNvSpPr>
          <p:nvPr/>
        </p:nvSpPr>
        <p:spPr>
          <a:xfrm>
            <a:off x="7387035" y="3653536"/>
            <a:ext cx="1684305" cy="46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Muhamad Mourad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Trainee de IA</a:t>
            </a:r>
          </a:p>
        </p:txBody>
      </p:sp>
      <p:pic>
        <p:nvPicPr>
          <p:cNvPr id="50" name="Picture Placeholder 52">
            <a:extLst>
              <a:ext uri="{FF2B5EF4-FFF2-40B4-BE49-F238E27FC236}">
                <a16:creationId xmlns:a16="http://schemas.microsoft.com/office/drawing/2014/main" id="{22BE9966-186D-4E5E-92A2-D8418C24635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476331" y="1923285"/>
            <a:ext cx="1505715" cy="1505715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51" name="Oval 50" descr="Blue circle">
            <a:extLst>
              <a:ext uri="{FF2B5EF4-FFF2-40B4-BE49-F238E27FC236}">
                <a16:creationId xmlns:a16="http://schemas.microsoft.com/office/drawing/2014/main" id="{4A1C22A0-B0FF-4A5D-9D84-A694A859D99B}"/>
              </a:ext>
            </a:extLst>
          </p:cNvPr>
          <p:cNvSpPr/>
          <p:nvPr/>
        </p:nvSpPr>
        <p:spPr>
          <a:xfrm>
            <a:off x="6792021" y="4021654"/>
            <a:ext cx="1773778" cy="1773778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2" name="Text Placeholder 41">
            <a:extLst>
              <a:ext uri="{FF2B5EF4-FFF2-40B4-BE49-F238E27FC236}">
                <a16:creationId xmlns:a16="http://schemas.microsoft.com/office/drawing/2014/main" id="{132CBDA5-0A82-45CD-95F9-B2CC311ACA72}"/>
              </a:ext>
            </a:extLst>
          </p:cNvPr>
          <p:cNvSpPr txBox="1">
            <a:spLocks/>
          </p:cNvSpPr>
          <p:nvPr/>
        </p:nvSpPr>
        <p:spPr>
          <a:xfrm>
            <a:off x="6836756" y="5885936"/>
            <a:ext cx="1684305" cy="46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Thaís</a:t>
            </a:r>
            <a:r>
              <a:rPr lang="en-US" dirty="0"/>
              <a:t> Azambuja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Trainee de BA &amp; UX</a:t>
            </a:r>
          </a:p>
        </p:txBody>
      </p:sp>
      <p:pic>
        <p:nvPicPr>
          <p:cNvPr id="54" name="Picture Placeholder 52">
            <a:extLst>
              <a:ext uri="{FF2B5EF4-FFF2-40B4-BE49-F238E27FC236}">
                <a16:creationId xmlns:a16="http://schemas.microsoft.com/office/drawing/2014/main" id="{AB7C4743-3E20-4CF5-8446-A6A32A70C06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73" b="12473"/>
          <a:stretch/>
        </p:blipFill>
        <p:spPr>
          <a:xfrm>
            <a:off x="6926052" y="4155685"/>
            <a:ext cx="1505715" cy="1505715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55" name="Oval 54" descr="Blue circle">
            <a:extLst>
              <a:ext uri="{FF2B5EF4-FFF2-40B4-BE49-F238E27FC236}">
                <a16:creationId xmlns:a16="http://schemas.microsoft.com/office/drawing/2014/main" id="{929CC330-CABD-4ECD-89C3-F8FA77651878}"/>
              </a:ext>
            </a:extLst>
          </p:cNvPr>
          <p:cNvSpPr/>
          <p:nvPr/>
        </p:nvSpPr>
        <p:spPr>
          <a:xfrm>
            <a:off x="8639056" y="4021654"/>
            <a:ext cx="1773778" cy="1773778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6" name="Text Placeholder 41">
            <a:extLst>
              <a:ext uri="{FF2B5EF4-FFF2-40B4-BE49-F238E27FC236}">
                <a16:creationId xmlns:a16="http://schemas.microsoft.com/office/drawing/2014/main" id="{BC5B2A2F-D008-4192-BC03-19F11DF5D194}"/>
              </a:ext>
            </a:extLst>
          </p:cNvPr>
          <p:cNvSpPr txBox="1">
            <a:spLocks/>
          </p:cNvSpPr>
          <p:nvPr/>
        </p:nvSpPr>
        <p:spPr>
          <a:xfrm>
            <a:off x="8683791" y="5885935"/>
            <a:ext cx="1684305" cy="60693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Tiago Felicio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Trainee de Flutter + Ionic</a:t>
            </a:r>
          </a:p>
        </p:txBody>
      </p:sp>
      <p:pic>
        <p:nvPicPr>
          <p:cNvPr id="58" name="Picture Placeholder 52">
            <a:extLst>
              <a:ext uri="{FF2B5EF4-FFF2-40B4-BE49-F238E27FC236}">
                <a16:creationId xmlns:a16="http://schemas.microsoft.com/office/drawing/2014/main" id="{D93CC286-427B-49DA-9681-9E81F8CBC85F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773087" y="4155685"/>
            <a:ext cx="1505715" cy="1505715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28" name="Oval 27" descr="Blue circle">
            <a:extLst>
              <a:ext uri="{FF2B5EF4-FFF2-40B4-BE49-F238E27FC236}">
                <a16:creationId xmlns:a16="http://schemas.microsoft.com/office/drawing/2014/main" id="{64206710-CCA1-47A4-A318-1C66E1A4296C}"/>
              </a:ext>
            </a:extLst>
          </p:cNvPr>
          <p:cNvSpPr/>
          <p:nvPr/>
        </p:nvSpPr>
        <p:spPr>
          <a:xfrm>
            <a:off x="3088010" y="4027659"/>
            <a:ext cx="1773778" cy="1773778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 Placeholder 41">
            <a:extLst>
              <a:ext uri="{FF2B5EF4-FFF2-40B4-BE49-F238E27FC236}">
                <a16:creationId xmlns:a16="http://schemas.microsoft.com/office/drawing/2014/main" id="{BE1B27F1-8937-400B-A66A-CA7B74BF7985}"/>
              </a:ext>
            </a:extLst>
          </p:cNvPr>
          <p:cNvSpPr txBox="1">
            <a:spLocks/>
          </p:cNvSpPr>
          <p:nvPr/>
        </p:nvSpPr>
        <p:spPr>
          <a:xfrm>
            <a:off x="3132745" y="5891941"/>
            <a:ext cx="1684305" cy="46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err="1"/>
              <a:t>Lenon</a:t>
            </a:r>
            <a:r>
              <a:rPr lang="en-US" dirty="0"/>
              <a:t> Campos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Trainee de React</a:t>
            </a:r>
          </a:p>
        </p:txBody>
      </p:sp>
      <p:pic>
        <p:nvPicPr>
          <p:cNvPr id="30" name="Picture Placeholder 52">
            <a:extLst>
              <a:ext uri="{FF2B5EF4-FFF2-40B4-BE49-F238E27FC236}">
                <a16:creationId xmlns:a16="http://schemas.microsoft.com/office/drawing/2014/main" id="{51DD59D2-3517-470E-99A2-721924AB60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22039" y="4155685"/>
            <a:ext cx="1505715" cy="1505715"/>
          </a:xfrm>
          <a:prstGeom prst="ellipse">
            <a:avLst/>
          </a:prstGeom>
          <a:noFill/>
          <a:ln w="387350">
            <a:noFill/>
          </a:ln>
        </p:spPr>
      </p:pic>
      <p:sp>
        <p:nvSpPr>
          <p:cNvPr id="31" name="Oval 30" descr="Blue circle">
            <a:extLst>
              <a:ext uri="{FF2B5EF4-FFF2-40B4-BE49-F238E27FC236}">
                <a16:creationId xmlns:a16="http://schemas.microsoft.com/office/drawing/2014/main" id="{921F0290-29E9-4AC7-A093-192538B22BE6}"/>
              </a:ext>
            </a:extLst>
          </p:cNvPr>
          <p:cNvSpPr/>
          <p:nvPr/>
        </p:nvSpPr>
        <p:spPr>
          <a:xfrm>
            <a:off x="4935045" y="4027659"/>
            <a:ext cx="1773778" cy="1773778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Text Placeholder 41">
            <a:extLst>
              <a:ext uri="{FF2B5EF4-FFF2-40B4-BE49-F238E27FC236}">
                <a16:creationId xmlns:a16="http://schemas.microsoft.com/office/drawing/2014/main" id="{856F04E8-7F1F-4123-BD5B-E6E60A114068}"/>
              </a:ext>
            </a:extLst>
          </p:cNvPr>
          <p:cNvSpPr txBox="1">
            <a:spLocks/>
          </p:cNvSpPr>
          <p:nvPr/>
        </p:nvSpPr>
        <p:spPr>
          <a:xfrm>
            <a:off x="4979780" y="5891941"/>
            <a:ext cx="1684305" cy="460436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1">
                    <a:lumMod val="95000"/>
                  </a:schemeClr>
                </a:solidFill>
                <a:latin typeface="+mj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Rafaela Santana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600" i="1" dirty="0">
                <a:solidFill>
                  <a:schemeClr val="bg2"/>
                </a:solidFill>
                <a:latin typeface="+mn-lt"/>
              </a:rPr>
              <a:t>Trainee de Java</a:t>
            </a:r>
          </a:p>
        </p:txBody>
      </p:sp>
      <p:pic>
        <p:nvPicPr>
          <p:cNvPr id="33" name="Picture Placeholder 52">
            <a:extLst>
              <a:ext uri="{FF2B5EF4-FFF2-40B4-BE49-F238E27FC236}">
                <a16:creationId xmlns:a16="http://schemas.microsoft.com/office/drawing/2014/main" id="{A214DDFB-6A7C-4B54-9BC7-0619D50EE32D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069074" y="4155685"/>
            <a:ext cx="1505715" cy="1505715"/>
          </a:xfrm>
          <a:prstGeom prst="ellipse">
            <a:avLst/>
          </a:prstGeom>
          <a:noFill/>
          <a:ln w="387350">
            <a:noFill/>
          </a:ln>
        </p:spPr>
      </p:pic>
    </p:spTree>
    <p:extLst>
      <p:ext uri="{BB962C8B-B14F-4D97-AF65-F5344CB8AC3E}">
        <p14:creationId xmlns:p14="http://schemas.microsoft.com/office/powerpoint/2010/main" val="37079235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TELAS FINAIS</a:t>
            </a:r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7" y="1233049"/>
            <a:ext cx="3084864" cy="13431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20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BEE994-2DD6-4678-855D-248F6F9FB6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2059339"/>
            <a:ext cx="11620500" cy="3443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7083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TELAS FINAIS</a:t>
            </a:r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7" y="1233049"/>
            <a:ext cx="3084864" cy="13431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21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57F13E-33C9-4926-AA29-1613FDE9225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547499"/>
            <a:ext cx="11125200" cy="200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2567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TELAS FINAIS</a:t>
            </a:r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7" y="1233049"/>
            <a:ext cx="3084864" cy="13431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22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A8CFBDB-7AEE-4696-BD67-D8708CD0E8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1922345"/>
            <a:ext cx="10820400" cy="3702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243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37CAA173-3048-433B-B948-A949B0CB64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"/>
            <a:ext cx="12192001" cy="812800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5537408-2125-4CE5-92A7-F7E0FCBA31D0}"/>
              </a:ext>
            </a:extLst>
          </p:cNvPr>
          <p:cNvSpPr txBox="1">
            <a:spLocks/>
          </p:cNvSpPr>
          <p:nvPr/>
        </p:nvSpPr>
        <p:spPr>
          <a:xfrm>
            <a:off x="-1" y="1341439"/>
            <a:ext cx="6348413" cy="4140200"/>
          </a:xfrm>
          <a:prstGeom prst="rect">
            <a:avLst/>
          </a:prstGeom>
          <a:solidFill>
            <a:srgbClr val="A1ABC4"/>
          </a:solidFill>
        </p:spPr>
        <p:txBody>
          <a:bodyPr lIns="1548000" tIns="216000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5000"/>
              </a:lnSpc>
              <a:buFont typeface="Arial" panose="020B0604020202020204" pitchFamily="34" charset="0"/>
              <a:buNone/>
            </a:pPr>
            <a:endParaRPr lang="en-US" sz="2500" b="1" dirty="0">
              <a:solidFill>
                <a:schemeClr val="bg2">
                  <a:alpha val="50000"/>
                </a:schemeClr>
              </a:solidFill>
            </a:endParaRPr>
          </a:p>
        </p:txBody>
      </p:sp>
      <p:sp>
        <p:nvSpPr>
          <p:cNvPr id="6" name="object 6" descr="Beige rectangle">
            <a:extLst>
              <a:ext uri="{FF2B5EF4-FFF2-40B4-BE49-F238E27FC236}">
                <a16:creationId xmlns:a16="http://schemas.microsoft.com/office/drawing/2014/main" id="{B0C70F64-F3E5-413B-AF4F-E15CE944B761}"/>
              </a:ext>
            </a:extLst>
          </p:cNvPr>
          <p:cNvSpPr/>
          <p:nvPr/>
        </p:nvSpPr>
        <p:spPr>
          <a:xfrm>
            <a:off x="931203" y="3931778"/>
            <a:ext cx="4176000" cy="0"/>
          </a:xfrm>
          <a:custGeom>
            <a:avLst/>
            <a:gdLst/>
            <a:ahLst/>
            <a:cxnLst/>
            <a:rect l="l" t="t" r="r" b="b"/>
            <a:pathLst>
              <a:path w="4206240">
                <a:moveTo>
                  <a:pt x="0" y="0"/>
                </a:moveTo>
                <a:lnTo>
                  <a:pt x="4206240" y="0"/>
                </a:lnTo>
              </a:path>
            </a:pathLst>
          </a:custGeom>
          <a:ln w="54863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BD43A5E-77DF-44FD-800D-158434A3AB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38436"/>
            <a:ext cx="4859215" cy="1325563"/>
          </a:xfrm>
        </p:spPr>
        <p:txBody>
          <a:bodyPr>
            <a:normAutofit fontScale="90000"/>
          </a:bodyPr>
          <a:lstStyle/>
          <a:p>
            <a:r>
              <a:rPr lang="en-US" sz="5000" dirty="0">
                <a:solidFill>
                  <a:schemeClr val="bg1"/>
                </a:solidFill>
              </a:rPr>
              <a:t>OBRIGADO(A)!</a:t>
            </a:r>
            <a:endParaRPr lang="en-US" sz="5000" dirty="0"/>
          </a:p>
        </p:txBody>
      </p:sp>
    </p:spTree>
    <p:extLst>
      <p:ext uri="{BB962C8B-B14F-4D97-AF65-F5344CB8AC3E}">
        <p14:creationId xmlns:p14="http://schemas.microsoft.com/office/powerpoint/2010/main" val="12912242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Placeholder 16">
            <a:extLst>
              <a:ext uri="{FF2B5EF4-FFF2-40B4-BE49-F238E27FC236}">
                <a16:creationId xmlns:a16="http://schemas.microsoft.com/office/drawing/2014/main" id="{632DE2E8-7BFF-487E-B111-AA5E4065A332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11225" y="-566"/>
            <a:ext cx="12192000" cy="6858000"/>
          </a:xfrm>
          <a:prstGeom prst="rect">
            <a:avLst/>
          </a:prstGeom>
        </p:spPr>
      </p:pic>
      <p:sp>
        <p:nvSpPr>
          <p:cNvPr id="16" name="object 3" descr="Beige rectangle">
            <a:extLst>
              <a:ext uri="{FF2B5EF4-FFF2-40B4-BE49-F238E27FC236}">
                <a16:creationId xmlns:a16="http://schemas.microsoft.com/office/drawing/2014/main" id="{C6CF32E2-A869-4259-A659-5EEE6BDA3B59}"/>
              </a:ext>
            </a:extLst>
          </p:cNvPr>
          <p:cNvSpPr/>
          <p:nvPr/>
        </p:nvSpPr>
        <p:spPr>
          <a:xfrm>
            <a:off x="579775" y="472492"/>
            <a:ext cx="4051368" cy="5913017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rgbClr val="A10010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bject 6" descr="Blue rectangle">
            <a:extLst>
              <a:ext uri="{FF2B5EF4-FFF2-40B4-BE49-F238E27FC236}">
                <a16:creationId xmlns:a16="http://schemas.microsoft.com/office/drawing/2014/main" id="{882E2F92-EB16-4B55-B49A-3C6AB7B2BF30}"/>
              </a:ext>
            </a:extLst>
          </p:cNvPr>
          <p:cNvSpPr/>
          <p:nvPr/>
        </p:nvSpPr>
        <p:spPr>
          <a:xfrm>
            <a:off x="911225" y="836612"/>
            <a:ext cx="5184775" cy="518477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A1ABC4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303BC-9A39-470F-8733-A268BC16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723" y="1900048"/>
            <a:ext cx="4770591" cy="646604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SUMÁRIO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936ED-4D5A-4897-BFCD-65082B32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72476" y="2875186"/>
            <a:ext cx="4057961" cy="1431234"/>
          </a:xfrm>
        </p:spPr>
        <p:txBody>
          <a:bodyPr/>
          <a:lstStyle/>
          <a:p>
            <a:r>
              <a:rPr lang="en-US" b="1" dirty="0" err="1"/>
              <a:t>Introdução</a:t>
            </a:r>
            <a:endParaRPr lang="en-US" b="1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3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Picture Placeholder 27" descr="Check icon">
            <a:extLst>
              <a:ext uri="{FF2B5EF4-FFF2-40B4-BE49-F238E27FC236}">
                <a16:creationId xmlns:a16="http://schemas.microsoft.com/office/drawing/2014/main" id="{3CDD98F8-113E-4FB2-A33D-039AFCD9C22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2709000"/>
            <a:ext cx="720000" cy="720000"/>
          </a:xfrm>
        </p:spPr>
      </p:pic>
      <p:pic>
        <p:nvPicPr>
          <p:cNvPr id="30" name="Picture Placeholder 29" descr="Check icon">
            <a:extLst>
              <a:ext uri="{FF2B5EF4-FFF2-40B4-BE49-F238E27FC236}">
                <a16:creationId xmlns:a16="http://schemas.microsoft.com/office/drawing/2014/main" id="{3CFFE792-5644-4DB8-9A25-D855F9B155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3483770"/>
            <a:ext cx="720000" cy="719999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A22FC4-1B49-46F9-A55E-33AACF2DEBB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2072475" y="3638054"/>
            <a:ext cx="4057961" cy="472239"/>
          </a:xfrm>
        </p:spPr>
        <p:txBody>
          <a:bodyPr/>
          <a:lstStyle/>
          <a:p>
            <a:r>
              <a:rPr lang="en-US" b="1" dirty="0" err="1"/>
              <a:t>Previsão</a:t>
            </a:r>
            <a:r>
              <a:rPr lang="en-US" b="1" dirty="0"/>
              <a:t> e </a:t>
            </a:r>
            <a:r>
              <a:rPr lang="en-US" b="1" dirty="0" err="1"/>
              <a:t>Realidade</a:t>
            </a:r>
            <a:r>
              <a:rPr lang="en-US" b="1" dirty="0"/>
              <a:t> de Sprint</a:t>
            </a:r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A80E0D18-9ED0-4449-BE73-35CBF01D1A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4259113"/>
            <a:ext cx="720000" cy="719999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3C06E93-5E4C-46CA-9FB4-1640A2DC174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2072475" y="4433833"/>
            <a:ext cx="4057961" cy="402241"/>
          </a:xfrm>
        </p:spPr>
        <p:txBody>
          <a:bodyPr/>
          <a:lstStyle/>
          <a:p>
            <a:r>
              <a:rPr lang="en-US" b="1" dirty="0"/>
              <a:t>Sprint Backlog</a:t>
            </a:r>
          </a:p>
        </p:txBody>
      </p:sp>
      <p:sp>
        <p:nvSpPr>
          <p:cNvPr id="15" name="object 27" descr="Beige rectangle">
            <a:extLst>
              <a:ext uri="{FF2B5EF4-FFF2-40B4-BE49-F238E27FC236}">
                <a16:creationId xmlns:a16="http://schemas.microsoft.com/office/drawing/2014/main" id="{C5B67D68-F2A3-48A2-B2A0-C9DF8BA55D80}"/>
              </a:ext>
            </a:extLst>
          </p:cNvPr>
          <p:cNvSpPr/>
          <p:nvPr/>
        </p:nvSpPr>
        <p:spPr>
          <a:xfrm flipV="1">
            <a:off x="1473385" y="2395266"/>
            <a:ext cx="403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19" name="Picture Placeholder 31" descr="Check icon">
            <a:extLst>
              <a:ext uri="{FF2B5EF4-FFF2-40B4-BE49-F238E27FC236}">
                <a16:creationId xmlns:a16="http://schemas.microsoft.com/office/drawing/2014/main" id="{146B8C2E-7CEB-4991-BC9A-51FAEFB21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5034534"/>
            <a:ext cx="720000" cy="719999"/>
          </a:xfrm>
          <a:prstGeom prst="rect">
            <a:avLst/>
          </a:prstGeom>
        </p:spPr>
      </p:pic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9B0E4264-BD31-4026-86FB-7F5DB0DED877}"/>
              </a:ext>
            </a:extLst>
          </p:cNvPr>
          <p:cNvSpPr txBox="1">
            <a:spLocks/>
          </p:cNvSpPr>
          <p:nvPr/>
        </p:nvSpPr>
        <p:spPr>
          <a:xfrm>
            <a:off x="2072475" y="5209254"/>
            <a:ext cx="4057961" cy="40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 err="1"/>
              <a:t>Reuniões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44379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75018A19-0DAC-45EA-9A48-0AE9EE01B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058159" y="-409600"/>
            <a:ext cx="11239499" cy="7492999"/>
          </a:xfrm>
          <a:prstGeom prst="rect">
            <a:avLst/>
          </a:prstGeom>
        </p:spPr>
      </p:pic>
      <p:sp>
        <p:nvSpPr>
          <p:cNvPr id="5" name="object 3" descr="Beige rectangle">
            <a:extLst>
              <a:ext uri="{FF2B5EF4-FFF2-40B4-BE49-F238E27FC236}">
                <a16:creationId xmlns:a16="http://schemas.microsoft.com/office/drawing/2014/main" id="{DCF29767-6635-4A46-AB77-672CC90C6FBE}"/>
              </a:ext>
            </a:extLst>
          </p:cNvPr>
          <p:cNvSpPr/>
          <p:nvPr/>
        </p:nvSpPr>
        <p:spPr>
          <a:xfrm>
            <a:off x="8181340" y="1359001"/>
            <a:ext cx="4010660" cy="4194074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rgbClr val="A10010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bject 6" descr="Blue rectangle">
            <a:extLst>
              <a:ext uri="{FF2B5EF4-FFF2-40B4-BE49-F238E27FC236}">
                <a16:creationId xmlns:a16="http://schemas.microsoft.com/office/drawing/2014/main" id="{9FABC344-E043-45BE-8588-06C658DBCE70}"/>
              </a:ext>
            </a:extLst>
          </p:cNvPr>
          <p:cNvSpPr/>
          <p:nvPr/>
        </p:nvSpPr>
        <p:spPr>
          <a:xfrm>
            <a:off x="5502275" y="1664970"/>
            <a:ext cx="6689725" cy="3528060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A1ABC4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5C5720-51D4-4632-91CD-936B8AB96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07698" y="2331086"/>
            <a:ext cx="5165558" cy="833856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Gill Sans MT" panose="020B0502020104020203" pitchFamily="34" charset="0"/>
              </a:rPr>
              <a:t>INTRODUÇÃO</a:t>
            </a:r>
          </a:p>
        </p:txBody>
      </p:sp>
      <p:sp>
        <p:nvSpPr>
          <p:cNvPr id="7" name="object 9" descr="Beige rectangle">
            <a:extLst>
              <a:ext uri="{FF2B5EF4-FFF2-40B4-BE49-F238E27FC236}">
                <a16:creationId xmlns:a16="http://schemas.microsoft.com/office/drawing/2014/main" id="{02C6628C-972C-4717-AAF3-D882B30F6658}"/>
              </a:ext>
            </a:extLst>
          </p:cNvPr>
          <p:cNvSpPr/>
          <p:nvPr/>
        </p:nvSpPr>
        <p:spPr>
          <a:xfrm>
            <a:off x="6313932" y="3035554"/>
            <a:ext cx="2988000" cy="0"/>
          </a:xfrm>
          <a:custGeom>
            <a:avLst/>
            <a:gdLst/>
            <a:ahLst/>
            <a:cxnLst/>
            <a:rect l="l" t="t" r="r" b="b"/>
            <a:pathLst>
              <a:path w="2642870">
                <a:moveTo>
                  <a:pt x="0" y="0"/>
                </a:moveTo>
                <a:lnTo>
                  <a:pt x="2642616" y="0"/>
                </a:lnTo>
              </a:path>
            </a:pathLst>
          </a:custGeom>
          <a:ln w="54863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Content Placeholder 3">
            <a:extLst>
              <a:ext uri="{FF2B5EF4-FFF2-40B4-BE49-F238E27FC236}">
                <a16:creationId xmlns:a16="http://schemas.microsoft.com/office/drawing/2014/main" id="{E7A818AB-B120-41D5-88A6-933AB9CAAE68}"/>
              </a:ext>
            </a:extLst>
          </p:cNvPr>
          <p:cNvSpPr txBox="1">
            <a:spLocks/>
          </p:cNvSpPr>
          <p:nvPr/>
        </p:nvSpPr>
        <p:spPr>
          <a:xfrm>
            <a:off x="6188242" y="3217631"/>
            <a:ext cx="5181600" cy="1603375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Como o objetivo de colocar em prática nossos conhecimentos, foi-se dado um desafio de criarmos uma aplicação de listagem e cadastro de heróis. A seguir serão apresentados os resultados do grupo 5.</a:t>
            </a:r>
            <a:r>
              <a:rPr lang="en-US" sz="1800" i="1" spc="-25" dirty="0">
                <a:solidFill>
                  <a:schemeClr val="bg2">
                    <a:lumMod val="20000"/>
                    <a:lumOff val="80000"/>
                  </a:schemeClr>
                </a:solidFill>
                <a:latin typeface="Arial"/>
                <a:cs typeface="Arial"/>
              </a:rPr>
              <a:t> </a:t>
            </a:r>
          </a:p>
        </p:txBody>
      </p:sp>
      <p:sp>
        <p:nvSpPr>
          <p:cNvPr id="11" name="Oval 10" descr="Beige oval">
            <a:extLst>
              <a:ext uri="{FF2B5EF4-FFF2-40B4-BE49-F238E27FC236}">
                <a16:creationId xmlns:a16="http://schemas.microsoft.com/office/drawing/2014/main" id="{D282FA44-7A36-4E04-8548-092BFC8CE0B7}"/>
              </a:ext>
            </a:extLst>
          </p:cNvPr>
          <p:cNvSpPr/>
          <p:nvPr/>
        </p:nvSpPr>
        <p:spPr>
          <a:xfrm>
            <a:off x="11714637" y="63798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Slide Number Placeholder 4">
            <a:extLst>
              <a:ext uri="{FF2B5EF4-FFF2-40B4-BE49-F238E27FC236}">
                <a16:creationId xmlns:a16="http://schemas.microsoft.com/office/drawing/2014/main" id="{11147BA3-2F14-42CF-A6AB-4875707FE729}"/>
              </a:ext>
            </a:extLst>
          </p:cNvPr>
          <p:cNvSpPr txBox="1">
            <a:spLocks/>
          </p:cNvSpPr>
          <p:nvPr/>
        </p:nvSpPr>
        <p:spPr>
          <a:xfrm>
            <a:off x="11621244" y="63273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4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507104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505238A-72B0-4243-9613-70A3C4313E67}"/>
              </a:ext>
            </a:extLst>
          </p:cNvPr>
          <p:cNvSpPr/>
          <p:nvPr/>
        </p:nvSpPr>
        <p:spPr>
          <a:xfrm>
            <a:off x="0" y="1993900"/>
            <a:ext cx="12189600" cy="1120514"/>
          </a:xfrm>
          <a:prstGeom prst="rect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3" name="Picture Placeholder 32" descr="Handshake">
            <a:extLst>
              <a:ext uri="{FF2B5EF4-FFF2-40B4-BE49-F238E27FC236}">
                <a16:creationId xmlns:a16="http://schemas.microsoft.com/office/drawing/2014/main" id="{2F5DB649-A4D3-4E21-BA31-0C84C9B3603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"/>
          <a:stretch/>
        </p:blipFill>
        <p:spPr>
          <a:xfrm>
            <a:off x="1200" y="3115389"/>
            <a:ext cx="12189600" cy="3743586"/>
          </a:xfrm>
        </p:spPr>
      </p:pic>
      <p:sp>
        <p:nvSpPr>
          <p:cNvPr id="12" name="object 3" descr="Blue rectangle">
            <a:extLst>
              <a:ext uri="{FF2B5EF4-FFF2-40B4-BE49-F238E27FC236}">
                <a16:creationId xmlns:a16="http://schemas.microsoft.com/office/drawing/2014/main" id="{CDEEA71D-C3B3-45BB-A776-D17D92A58127}"/>
              </a:ext>
            </a:extLst>
          </p:cNvPr>
          <p:cNvSpPr/>
          <p:nvPr/>
        </p:nvSpPr>
        <p:spPr>
          <a:xfrm>
            <a:off x="1200" y="3115389"/>
            <a:ext cx="12189600" cy="3742611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80000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3" name="Oval 12" descr="Beige oval">
            <a:extLst>
              <a:ext uri="{FF2B5EF4-FFF2-40B4-BE49-F238E27FC236}">
                <a16:creationId xmlns:a16="http://schemas.microsoft.com/office/drawing/2014/main" id="{F336552F-CA64-452F-9BD8-01334388BFF5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9ADB42F-AE48-4323-897F-DB5A083BD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8064" y="361648"/>
            <a:ext cx="10515600" cy="1325563"/>
          </a:xfrm>
        </p:spPr>
        <p:txBody>
          <a:bodyPr/>
          <a:lstStyle/>
          <a:p>
            <a:r>
              <a:rPr lang="en-US" dirty="0">
                <a:solidFill>
                  <a:srgbClr val="A1ABC4"/>
                </a:solidFill>
              </a:rPr>
              <a:t>SPRINT BACKLOG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93C1E99-672F-46AE-BB08-DD22B09283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57949" y="2130341"/>
            <a:ext cx="3789362" cy="823912"/>
          </a:xfrm>
        </p:spPr>
        <p:txBody>
          <a:bodyPr>
            <a:normAutofit/>
          </a:bodyPr>
          <a:lstStyle/>
          <a:p>
            <a:r>
              <a:rPr lang="en-US" sz="2000" dirty="0"/>
              <a:t>Sprint Backlog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DEAD4F2-C5CC-44E9-A092-76413D5CA7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3" y="3434047"/>
            <a:ext cx="3132000" cy="310598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Criar Apresentação do método de trabalho;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Criar documentação básica dos requisitos utilizados: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Criar um Azure </a:t>
            </a:r>
            <a:r>
              <a:rPr lang="pt-BR" i="1" dirty="0" err="1">
                <a:solidFill>
                  <a:srgbClr val="FFFFFF"/>
                </a:solidFill>
                <a:cs typeface="Arial"/>
              </a:rPr>
              <a:t>DevOps</a:t>
            </a:r>
            <a:r>
              <a:rPr lang="pt-BR" i="1" dirty="0">
                <a:solidFill>
                  <a:srgbClr val="FFFFFF"/>
                </a:solidFill>
                <a:cs typeface="Arial"/>
              </a:rPr>
              <a:t> com Historias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Criar Documento PDD e SDD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Criar Diagrama de banco de dados (MER e DER)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Criar Dicionário de Dados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E0C6FDF-5982-4E37-B65D-F7B05D0FFB5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53711" y="3434046"/>
            <a:ext cx="3361615" cy="3105979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Desenvolver front-</a:t>
            </a:r>
            <a:r>
              <a:rPr lang="pt-BR" i="1" dirty="0" err="1">
                <a:solidFill>
                  <a:srgbClr val="FFFFFF"/>
                </a:solidFill>
                <a:cs typeface="Arial"/>
              </a:rPr>
              <a:t>end</a:t>
            </a:r>
            <a:r>
              <a:rPr lang="pt-BR" i="1" dirty="0">
                <a:solidFill>
                  <a:srgbClr val="FFFFFF"/>
                </a:solidFill>
                <a:cs typeface="Arial"/>
              </a:rPr>
              <a:t> com um design </a:t>
            </a:r>
            <a:r>
              <a:rPr lang="pt-BR" i="1" dirty="0" err="1">
                <a:solidFill>
                  <a:srgbClr val="FFFFFF"/>
                </a:solidFill>
                <a:cs typeface="Arial"/>
              </a:rPr>
              <a:t>user</a:t>
            </a:r>
            <a:r>
              <a:rPr lang="pt-BR" i="1" dirty="0">
                <a:solidFill>
                  <a:srgbClr val="FFFFFF"/>
                </a:solidFill>
                <a:cs typeface="Arial"/>
              </a:rPr>
              <a:t> </a:t>
            </a:r>
            <a:r>
              <a:rPr lang="pt-BR" i="1" dirty="0" err="1">
                <a:solidFill>
                  <a:srgbClr val="FFFFFF"/>
                </a:solidFill>
                <a:cs typeface="Arial"/>
              </a:rPr>
              <a:t>frendly</a:t>
            </a:r>
            <a:r>
              <a:rPr lang="pt-BR" i="1" dirty="0">
                <a:solidFill>
                  <a:srgbClr val="FFFFFF"/>
                </a:solidFill>
                <a:cs typeface="Arial"/>
              </a:rPr>
              <a:t>, </a:t>
            </a:r>
            <a:r>
              <a:rPr lang="pt-BR" i="1" dirty="0" err="1">
                <a:solidFill>
                  <a:srgbClr val="FFFFFF"/>
                </a:solidFill>
                <a:cs typeface="Arial"/>
              </a:rPr>
              <a:t>back-end</a:t>
            </a:r>
            <a:r>
              <a:rPr lang="pt-BR" i="1" dirty="0">
                <a:solidFill>
                  <a:srgbClr val="FFFFFF"/>
                </a:solidFill>
                <a:cs typeface="Arial"/>
              </a:rPr>
              <a:t> (com APIs seguras com autenticação) e banco de dados da solução;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Criar testes unitários automatizados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Criar testes unitários da UI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Criar </a:t>
            </a:r>
            <a:r>
              <a:rPr lang="pt-BR" i="1" dirty="0" err="1">
                <a:solidFill>
                  <a:srgbClr val="FFFFFF"/>
                </a:solidFill>
                <a:cs typeface="Arial"/>
              </a:rPr>
              <a:t>Webcraping</a:t>
            </a:r>
            <a:endParaRPr lang="pt-BR" i="1" dirty="0">
              <a:solidFill>
                <a:srgbClr val="FFFFFF"/>
              </a:solidFill>
              <a:cs typeface="Arial"/>
            </a:endParaRP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Automatizar o processo de CRUD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68F7FB6B-EAC9-40F7-9522-61A8D53EF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5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sp>
        <p:nvSpPr>
          <p:cNvPr id="9" name="object 5" descr="Beige rectangle">
            <a:extLst>
              <a:ext uri="{FF2B5EF4-FFF2-40B4-BE49-F238E27FC236}">
                <a16:creationId xmlns:a16="http://schemas.microsoft.com/office/drawing/2014/main" id="{890F7762-BD37-4D33-9F80-1DA07B5E172E}"/>
              </a:ext>
            </a:extLst>
          </p:cNvPr>
          <p:cNvSpPr/>
          <p:nvPr/>
        </p:nvSpPr>
        <p:spPr>
          <a:xfrm>
            <a:off x="915637" y="1375203"/>
            <a:ext cx="3744000" cy="0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17423A2D-9BA5-4783-9D7D-85F493300696}"/>
              </a:ext>
            </a:extLst>
          </p:cNvPr>
          <p:cNvSpPr txBox="1">
            <a:spLocks/>
          </p:cNvSpPr>
          <p:nvPr/>
        </p:nvSpPr>
        <p:spPr>
          <a:xfrm>
            <a:off x="8552751" y="3436889"/>
            <a:ext cx="3132000" cy="3103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Realizar tratativa e carga dos dados na aplicação (ETL/ELT);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Realizar análises exploratórias e desenvolver análises descritivas trazendo insights interessantes; </a:t>
            </a:r>
          </a:p>
          <a:p>
            <a:pPr>
              <a:lnSpc>
                <a:spcPct val="100000"/>
              </a:lnSpc>
              <a:spcBef>
                <a:spcPts val="600"/>
              </a:spcBef>
              <a:buClr>
                <a:srgbClr val="A10010"/>
              </a:buClr>
            </a:pPr>
            <a:r>
              <a:rPr lang="pt-BR" i="1" dirty="0">
                <a:solidFill>
                  <a:srgbClr val="FFFFFF"/>
                </a:solidFill>
                <a:cs typeface="Arial"/>
              </a:rPr>
              <a:t>Realizar modelo de classificação e </a:t>
            </a:r>
            <a:r>
              <a:rPr lang="pt-BR" i="1" dirty="0" err="1">
                <a:solidFill>
                  <a:srgbClr val="FFFFFF"/>
                </a:solidFill>
                <a:cs typeface="Arial"/>
              </a:rPr>
              <a:t>clusterização</a:t>
            </a:r>
            <a:r>
              <a:rPr lang="pt-BR" i="1" dirty="0">
                <a:solidFill>
                  <a:srgbClr val="FFFFFF"/>
                </a:solidFill>
                <a:cs typeface="Arial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325921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84050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ORGANIZAÇÃO</a:t>
            </a:r>
            <a:r>
              <a:rPr lang="en-US" dirty="0">
                <a:solidFill>
                  <a:schemeClr val="bg1"/>
                </a:solidFill>
              </a:rPr>
              <a:t> DA SPRINT</a:t>
            </a:r>
            <a:endParaRPr lang="en-US" dirty="0"/>
          </a:p>
        </p:txBody>
      </p:sp>
      <p:graphicFrame>
        <p:nvGraphicFramePr>
          <p:cNvPr id="13" name="Content Placeholder 12" descr="Table">
            <a:extLst>
              <a:ext uri="{FF2B5EF4-FFF2-40B4-BE49-F238E27FC236}">
                <a16:creationId xmlns:a16="http://schemas.microsoft.com/office/drawing/2014/main" id="{1D6AB21B-0AB3-44DD-AD8E-D2EDD77DEA42}"/>
              </a:ext>
            </a:extLst>
          </p:cNvPr>
          <p:cNvGraphicFramePr>
            <a:graphicFrameLocks noGrp="1"/>
          </p:cNvGraphicFramePr>
          <p:nvPr>
            <p:ph sz="half" idx="4294967295"/>
            <p:extLst>
              <p:ext uri="{D42A27DB-BD31-4B8C-83A1-F6EECF244321}">
                <p14:modId xmlns:p14="http://schemas.microsoft.com/office/powerpoint/2010/main" val="3437448182"/>
              </p:ext>
            </p:extLst>
          </p:nvPr>
        </p:nvGraphicFramePr>
        <p:xfrm>
          <a:off x="859454" y="2544763"/>
          <a:ext cx="10473092" cy="204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94618">
                  <a:extLst>
                    <a:ext uri="{9D8B030D-6E8A-4147-A177-3AD203B41FA5}">
                      <a16:colId xmlns:a16="http://schemas.microsoft.com/office/drawing/2014/main" val="3572385518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1440817424"/>
                    </a:ext>
                  </a:extLst>
                </a:gridCol>
                <a:gridCol w="2094620">
                  <a:extLst>
                    <a:ext uri="{9D8B030D-6E8A-4147-A177-3AD203B41FA5}">
                      <a16:colId xmlns:a16="http://schemas.microsoft.com/office/drawing/2014/main" val="1835666774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312468757"/>
                    </a:ext>
                  </a:extLst>
                </a:gridCol>
                <a:gridCol w="2094618">
                  <a:extLst>
                    <a:ext uri="{9D8B030D-6E8A-4147-A177-3AD203B41FA5}">
                      <a16:colId xmlns:a16="http://schemas.microsoft.com/office/drawing/2014/main" val="38810317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A10010"/>
                          </a:solidFill>
                          <a:latin typeface="+mj-lt"/>
                        </a:rPr>
                        <a:t>21/03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A10010"/>
                          </a:solidFill>
                          <a:latin typeface="+mj-lt"/>
                        </a:rPr>
                        <a:t>22/03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A10010"/>
                          </a:solidFill>
                          <a:latin typeface="+mj-lt"/>
                        </a:rPr>
                        <a:t>23/03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A10010"/>
                          </a:solidFill>
                          <a:latin typeface="+mj-lt"/>
                        </a:rPr>
                        <a:t>24/03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b="1" dirty="0">
                          <a:solidFill>
                            <a:srgbClr val="A10010"/>
                          </a:solidFill>
                          <a:latin typeface="+mj-lt"/>
                        </a:rPr>
                        <a:t>25/03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88120738"/>
                  </a:ext>
                </a:extLst>
              </a:tr>
              <a:tr h="100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800" i="1" kern="1200" spc="-25" noProof="0" dirty="0">
                          <a:solidFill>
                            <a:schemeClr val="bg2">
                              <a:lumMod val="20000"/>
                              <a:lumOff val="80000"/>
                            </a:schemeClr>
                          </a:solidFill>
                          <a:latin typeface="+mn-lt"/>
                          <a:ea typeface="+mn-ea"/>
                          <a:cs typeface="Arial"/>
                        </a:rPr>
                        <a:t>Sprint backlog, divisão de tarefas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Desenvolvimento e </a:t>
                      </a:r>
                      <a:r>
                        <a:rPr kumimoji="0" lang="pt-BR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Arial "/>
                          <a:ea typeface="+mn-ea"/>
                          <a:cs typeface="Arial"/>
                        </a:rPr>
                        <a:t>documentação</a:t>
                      </a: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Desenvolvimento e </a:t>
                      </a:r>
                      <a:r>
                        <a:rPr kumimoji="0" lang="pt-BR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documentação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Desenvolvimento e </a:t>
                      </a:r>
                      <a:r>
                        <a:rPr kumimoji="0" lang="pt-BR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documentação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da-DK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Desenvolvimento, </a:t>
                      </a:r>
                      <a:r>
                        <a:rPr kumimoji="0" lang="pt-BR" sz="1800" b="0" i="1" u="none" strike="noStrike" kern="1200" cap="none" spc="-25" normalizeH="0" baseline="0" noProof="0" dirty="0">
                          <a:ln>
                            <a:noFill/>
                          </a:ln>
                          <a:solidFill>
                            <a:srgbClr val="64B2C1">
                              <a:lumMod val="20000"/>
                              <a:lumOff val="80000"/>
                            </a:srgb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/>
                        </a:rPr>
                        <a:t>documentação e organização da apresentação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i="1" kern="1200" spc="-25" dirty="0">
                        <a:solidFill>
                          <a:schemeClr val="bg2">
                            <a:lumMod val="20000"/>
                            <a:lumOff val="80000"/>
                          </a:schemeClr>
                        </a:solidFill>
                        <a:latin typeface="+mn-lt"/>
                        <a:ea typeface="+mn-ea"/>
                        <a:cs typeface="Arial"/>
                      </a:endParaRPr>
                    </a:p>
                  </a:txBody>
                  <a:tcPr>
                    <a:lnL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bg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5001753"/>
                  </a:ext>
                </a:extLst>
              </a:tr>
            </a:tbl>
          </a:graphicData>
        </a:graphic>
      </p:graphicFrame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6" y="1246790"/>
            <a:ext cx="6031815" cy="11644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cxnSp>
        <p:nvCxnSpPr>
          <p:cNvPr id="10" name="Straight Connector 9" descr="Line">
            <a:extLst>
              <a:ext uri="{FF2B5EF4-FFF2-40B4-BE49-F238E27FC236}">
                <a16:creationId xmlns:a16="http://schemas.microsoft.com/office/drawing/2014/main" id="{4C3F4FC5-0C01-4592-9483-D476EA2BDF93}"/>
              </a:ext>
            </a:extLst>
          </p:cNvPr>
          <p:cNvCxnSpPr/>
          <p:nvPr/>
        </p:nvCxnSpPr>
        <p:spPr>
          <a:xfrm>
            <a:off x="6095999" y="4586923"/>
            <a:ext cx="0" cy="396000"/>
          </a:xfrm>
          <a:prstGeom prst="line">
            <a:avLst/>
          </a:prstGeom>
          <a:ln w="12700">
            <a:solidFill>
              <a:schemeClr val="bg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2470199D-DDAE-4D88-9F00-88EB8E080218}"/>
              </a:ext>
            </a:extLst>
          </p:cNvPr>
          <p:cNvSpPr/>
          <p:nvPr/>
        </p:nvSpPr>
        <p:spPr>
          <a:xfrm>
            <a:off x="4583905" y="4982923"/>
            <a:ext cx="3024187" cy="647700"/>
          </a:xfrm>
          <a:prstGeom prst="rect">
            <a:avLst/>
          </a:prstGeom>
          <a:solidFill>
            <a:srgbClr val="A10010"/>
          </a:solidFill>
        </p:spPr>
        <p:txBody>
          <a:bodyPr wrap="square" anchor="ctr" anchorCtr="0">
            <a:no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lang="en-US" sz="3000" dirty="0">
                <a:solidFill>
                  <a:schemeClr val="bg1"/>
                </a:solidFill>
                <a:latin typeface="+mj-lt"/>
              </a:rPr>
              <a:t>SUCESSO</a:t>
            </a:r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6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474833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9BD39E-2A29-4AD6-B1E3-58A9C67EE6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" y="-1"/>
            <a:ext cx="12234402" cy="8156268"/>
          </a:xfrm>
          <a:prstGeom prst="rect">
            <a:avLst/>
          </a:prstGeom>
        </p:spPr>
      </p:pic>
      <p:sp>
        <p:nvSpPr>
          <p:cNvPr id="16" name="object 3" descr="Beige rectangle">
            <a:extLst>
              <a:ext uri="{FF2B5EF4-FFF2-40B4-BE49-F238E27FC236}">
                <a16:creationId xmlns:a16="http://schemas.microsoft.com/office/drawing/2014/main" id="{C6CF32E2-A869-4259-A659-5EEE6BDA3B59}"/>
              </a:ext>
            </a:extLst>
          </p:cNvPr>
          <p:cNvSpPr/>
          <p:nvPr/>
        </p:nvSpPr>
        <p:spPr>
          <a:xfrm>
            <a:off x="579775" y="472492"/>
            <a:ext cx="4051368" cy="5913017"/>
          </a:xfrm>
          <a:custGeom>
            <a:avLst/>
            <a:gdLst/>
            <a:ahLst/>
            <a:cxnLst/>
            <a:rect l="l" t="t" r="r" b="b"/>
            <a:pathLst>
              <a:path w="4010659" h="333375">
                <a:moveTo>
                  <a:pt x="0" y="333006"/>
                </a:moveTo>
                <a:lnTo>
                  <a:pt x="4010367" y="333006"/>
                </a:lnTo>
                <a:lnTo>
                  <a:pt x="4010367" y="0"/>
                </a:lnTo>
                <a:lnTo>
                  <a:pt x="0" y="0"/>
                </a:lnTo>
                <a:lnTo>
                  <a:pt x="0" y="333006"/>
                </a:lnTo>
                <a:close/>
              </a:path>
            </a:pathLst>
          </a:custGeom>
          <a:solidFill>
            <a:srgbClr val="A10010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4" name="Oval 13" descr="Beige oval">
            <a:extLst>
              <a:ext uri="{FF2B5EF4-FFF2-40B4-BE49-F238E27FC236}">
                <a16:creationId xmlns:a16="http://schemas.microsoft.com/office/drawing/2014/main" id="{B8809DE3-0F1D-442A-8935-B40AD580864B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object 6" descr="Blue rectangle">
            <a:extLst>
              <a:ext uri="{FF2B5EF4-FFF2-40B4-BE49-F238E27FC236}">
                <a16:creationId xmlns:a16="http://schemas.microsoft.com/office/drawing/2014/main" id="{882E2F92-EB16-4B55-B49A-3C6AB7B2BF30}"/>
              </a:ext>
            </a:extLst>
          </p:cNvPr>
          <p:cNvSpPr/>
          <p:nvPr/>
        </p:nvSpPr>
        <p:spPr>
          <a:xfrm>
            <a:off x="911225" y="836612"/>
            <a:ext cx="5184775" cy="5184775"/>
          </a:xfrm>
          <a:custGeom>
            <a:avLst/>
            <a:gdLst/>
            <a:ahLst/>
            <a:cxnLst/>
            <a:rect l="l" t="t" r="r" b="b"/>
            <a:pathLst>
              <a:path w="6689725" h="3528060">
                <a:moveTo>
                  <a:pt x="0" y="3527996"/>
                </a:moveTo>
                <a:lnTo>
                  <a:pt x="6689648" y="3527996"/>
                </a:lnTo>
                <a:lnTo>
                  <a:pt x="6689648" y="0"/>
                </a:lnTo>
                <a:lnTo>
                  <a:pt x="0" y="0"/>
                </a:lnTo>
                <a:lnTo>
                  <a:pt x="0" y="3527996"/>
                </a:lnTo>
                <a:close/>
              </a:path>
            </a:pathLst>
          </a:custGeom>
          <a:solidFill>
            <a:srgbClr val="A1ABC4"/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302303BC-9A39-470F-8733-A268BC16B2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9723" y="1900048"/>
            <a:ext cx="4770591" cy="646604"/>
          </a:xfrm>
        </p:spPr>
        <p:txBody>
          <a:bodyPr>
            <a:normAutofit/>
          </a:bodyPr>
          <a:lstStyle/>
          <a:p>
            <a:r>
              <a:rPr lang="en-US" sz="3000" dirty="0">
                <a:solidFill>
                  <a:schemeClr val="bg1"/>
                </a:solidFill>
              </a:rPr>
              <a:t>REUNIÕES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936ED-4D5A-4897-BFCD-65082B328E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072476" y="2875186"/>
            <a:ext cx="4057961" cy="1431234"/>
          </a:xfrm>
        </p:spPr>
        <p:txBody>
          <a:bodyPr/>
          <a:lstStyle/>
          <a:p>
            <a:r>
              <a:rPr lang="en-US" b="1" dirty="0"/>
              <a:t>Sprint Planning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C2D5CA-E2DA-4224-B2BC-C872D2EF65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7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28" name="Picture Placeholder 27" descr="Check icon">
            <a:extLst>
              <a:ext uri="{FF2B5EF4-FFF2-40B4-BE49-F238E27FC236}">
                <a16:creationId xmlns:a16="http://schemas.microsoft.com/office/drawing/2014/main" id="{3CDD98F8-113E-4FB2-A33D-039AFCD9C225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2709000"/>
            <a:ext cx="720000" cy="720000"/>
          </a:xfrm>
        </p:spPr>
      </p:pic>
      <p:pic>
        <p:nvPicPr>
          <p:cNvPr id="30" name="Picture Placeholder 29" descr="Check icon">
            <a:extLst>
              <a:ext uri="{FF2B5EF4-FFF2-40B4-BE49-F238E27FC236}">
                <a16:creationId xmlns:a16="http://schemas.microsoft.com/office/drawing/2014/main" id="{3CFFE792-5644-4DB8-9A25-D855F9B155E1}"/>
              </a:ext>
            </a:extLst>
          </p:cNvPr>
          <p:cNvPicPr>
            <a:picLocks noGrp="1" noChangeAspect="1"/>
          </p:cNvPicPr>
          <p:nvPr>
            <p:ph type="pic" sz="quarter" idx="2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3483770"/>
            <a:ext cx="720000" cy="719999"/>
          </a:xfrm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C3A22FC4-1B49-46F9-A55E-33AACF2DEBBB}"/>
              </a:ext>
            </a:extLst>
          </p:cNvPr>
          <p:cNvSpPr>
            <a:spLocks noGrp="1"/>
          </p:cNvSpPr>
          <p:nvPr>
            <p:ph type="body" sz="half" idx="23"/>
          </p:nvPr>
        </p:nvSpPr>
        <p:spPr>
          <a:xfrm>
            <a:off x="2072475" y="3638054"/>
            <a:ext cx="4057961" cy="472239"/>
          </a:xfrm>
        </p:spPr>
        <p:txBody>
          <a:bodyPr/>
          <a:lstStyle/>
          <a:p>
            <a:r>
              <a:rPr lang="en-US" b="1" dirty="0"/>
              <a:t>Daily Meeting </a:t>
            </a:r>
          </a:p>
        </p:txBody>
      </p:sp>
      <p:pic>
        <p:nvPicPr>
          <p:cNvPr id="32" name="Picture Placeholder 31" descr="Check icon">
            <a:extLst>
              <a:ext uri="{FF2B5EF4-FFF2-40B4-BE49-F238E27FC236}">
                <a16:creationId xmlns:a16="http://schemas.microsoft.com/office/drawing/2014/main" id="{A80E0D18-9ED0-4449-BE73-35CBF01D1A4D}"/>
              </a:ext>
            </a:extLst>
          </p:cNvPr>
          <p:cNvPicPr>
            <a:picLocks noGrp="1" noChangeAspect="1"/>
          </p:cNvPicPr>
          <p:nvPr>
            <p:ph type="pic" sz="quarter" idx="2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4259105"/>
            <a:ext cx="720000" cy="719999"/>
          </a:xfrm>
        </p:spPr>
      </p:pic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53C06E93-5E4C-46CA-9FB4-1640A2DC1748}"/>
              </a:ext>
            </a:extLst>
          </p:cNvPr>
          <p:cNvSpPr>
            <a:spLocks noGrp="1"/>
          </p:cNvSpPr>
          <p:nvPr>
            <p:ph type="body" sz="half" idx="25"/>
          </p:nvPr>
        </p:nvSpPr>
        <p:spPr>
          <a:xfrm>
            <a:off x="2072475" y="4433825"/>
            <a:ext cx="4057961" cy="402241"/>
          </a:xfrm>
        </p:spPr>
        <p:txBody>
          <a:bodyPr/>
          <a:lstStyle/>
          <a:p>
            <a:r>
              <a:rPr lang="en-US" b="1" dirty="0"/>
              <a:t>Sprint Review </a:t>
            </a:r>
          </a:p>
        </p:txBody>
      </p:sp>
      <p:sp>
        <p:nvSpPr>
          <p:cNvPr id="15" name="object 27" descr="Beige rectangle">
            <a:extLst>
              <a:ext uri="{FF2B5EF4-FFF2-40B4-BE49-F238E27FC236}">
                <a16:creationId xmlns:a16="http://schemas.microsoft.com/office/drawing/2014/main" id="{C5B67D68-F2A3-48A2-B2A0-C9DF8BA55D80}"/>
              </a:ext>
            </a:extLst>
          </p:cNvPr>
          <p:cNvSpPr/>
          <p:nvPr/>
        </p:nvSpPr>
        <p:spPr>
          <a:xfrm flipV="1">
            <a:off x="1473385" y="2395266"/>
            <a:ext cx="4032000" cy="75489"/>
          </a:xfrm>
          <a:custGeom>
            <a:avLst/>
            <a:gdLst/>
            <a:ahLst/>
            <a:cxnLst/>
            <a:rect l="l" t="t" r="r" b="b"/>
            <a:pathLst>
              <a:path w="2501265">
                <a:moveTo>
                  <a:pt x="0" y="0"/>
                </a:moveTo>
                <a:lnTo>
                  <a:pt x="2500883" y="0"/>
                </a:lnTo>
              </a:path>
            </a:pathLst>
          </a:custGeom>
          <a:ln w="54863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pic>
        <p:nvPicPr>
          <p:cNvPr id="21" name="Picture Placeholder 31" descr="Check icon">
            <a:extLst>
              <a:ext uri="{FF2B5EF4-FFF2-40B4-BE49-F238E27FC236}">
                <a16:creationId xmlns:a16="http://schemas.microsoft.com/office/drawing/2014/main" id="{E4402362-00EC-48B1-B8F6-EFE116720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9726" y="5074632"/>
            <a:ext cx="720000" cy="719999"/>
          </a:xfrm>
          <a:prstGeom prst="rect">
            <a:avLst/>
          </a:prstGeom>
        </p:spPr>
      </p:pic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1C40A06C-90DD-4DE9-8756-F0A1F3CBF148}"/>
              </a:ext>
            </a:extLst>
          </p:cNvPr>
          <p:cNvSpPr txBox="1">
            <a:spLocks/>
          </p:cNvSpPr>
          <p:nvPr/>
        </p:nvSpPr>
        <p:spPr>
          <a:xfrm>
            <a:off x="2072475" y="5249352"/>
            <a:ext cx="4057961" cy="4022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bg2">
                    <a:lumMod val="20000"/>
                    <a:lumOff val="8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Sprint </a:t>
            </a:r>
            <a:r>
              <a:rPr lang="en-US" b="1" dirty="0" err="1"/>
              <a:t>Restrospective</a:t>
            </a:r>
            <a:r>
              <a:rPr lang="en-US" b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7445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Man talks by phone">
            <a:extLst>
              <a:ext uri="{FF2B5EF4-FFF2-40B4-BE49-F238E27FC236}">
                <a16:creationId xmlns:a16="http://schemas.microsoft.com/office/drawing/2014/main" id="{EA4A3639-F9B9-4B3D-896B-128B8F77FA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7999"/>
          </a:xfrm>
          <a:prstGeom prst="rect">
            <a:avLst/>
          </a:prstGeom>
        </p:spPr>
      </p:pic>
      <p:sp>
        <p:nvSpPr>
          <p:cNvPr id="5" name="object 3" descr="Blue rectangle">
            <a:extLst>
              <a:ext uri="{FF2B5EF4-FFF2-40B4-BE49-F238E27FC236}">
                <a16:creationId xmlns:a16="http://schemas.microsoft.com/office/drawing/2014/main" id="{3544D2CA-9A07-47BD-B1E4-88366F5FCD45}"/>
              </a:ext>
            </a:extLst>
          </p:cNvPr>
          <p:cNvSpPr/>
          <p:nvPr/>
        </p:nvSpPr>
        <p:spPr>
          <a:xfrm>
            <a:off x="1200" y="0"/>
            <a:ext cx="121908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6" name="Oval 5" descr="Beige oval">
            <a:extLst>
              <a:ext uri="{FF2B5EF4-FFF2-40B4-BE49-F238E27FC236}">
                <a16:creationId xmlns:a16="http://schemas.microsoft.com/office/drawing/2014/main" id="{7F1F7E6E-09DB-407E-9D0A-1AACE7719624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49181BA-BE91-4062-B6BE-B8C10EBD5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t>8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graphicFrame>
        <p:nvGraphicFramePr>
          <p:cNvPr id="8" name="Content Placeholder 7">
            <a:extLst>
              <a:ext uri="{FF2B5EF4-FFF2-40B4-BE49-F238E27FC236}">
                <a16:creationId xmlns:a16="http://schemas.microsoft.com/office/drawing/2014/main" id="{59F17430-EB02-4E9E-9F5E-C086C9EB9A6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50140640"/>
              </p:ext>
            </p:extLst>
          </p:nvPr>
        </p:nvGraphicFramePr>
        <p:xfrm>
          <a:off x="942535" y="1860027"/>
          <a:ext cx="9510592" cy="421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99149">
                  <a:extLst>
                    <a:ext uri="{9D8B030D-6E8A-4147-A177-3AD203B41FA5}">
                      <a16:colId xmlns:a16="http://schemas.microsoft.com/office/drawing/2014/main" val="2120316286"/>
                    </a:ext>
                  </a:extLst>
                </a:gridCol>
                <a:gridCol w="1870481">
                  <a:extLst>
                    <a:ext uri="{9D8B030D-6E8A-4147-A177-3AD203B41FA5}">
                      <a16:colId xmlns:a16="http://schemas.microsoft.com/office/drawing/2014/main" val="3254578854"/>
                    </a:ext>
                  </a:extLst>
                </a:gridCol>
                <a:gridCol w="1870481">
                  <a:extLst>
                    <a:ext uri="{9D8B030D-6E8A-4147-A177-3AD203B41FA5}">
                      <a16:colId xmlns:a16="http://schemas.microsoft.com/office/drawing/2014/main" val="2480324120"/>
                    </a:ext>
                  </a:extLst>
                </a:gridCol>
                <a:gridCol w="1870481">
                  <a:extLst>
                    <a:ext uri="{9D8B030D-6E8A-4147-A177-3AD203B41FA5}">
                      <a16:colId xmlns:a16="http://schemas.microsoft.com/office/drawing/2014/main" val="3000376450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226800"/>
                      <a:r>
                        <a:rPr lang="en-US" sz="1400" b="1" dirty="0" err="1">
                          <a:solidFill>
                            <a:srgbClr val="A10010">
                              <a:alpha val="70000"/>
                            </a:srgbClr>
                          </a:solidFill>
                        </a:rPr>
                        <a:t>Planejamento</a:t>
                      </a:r>
                      <a:r>
                        <a:rPr lang="en-US" sz="1400" b="1" dirty="0">
                          <a:solidFill>
                            <a:srgbClr val="A10010">
                              <a:alpha val="70000"/>
                            </a:srgbClr>
                          </a:solidFill>
                        </a:rPr>
                        <a:t> da Sprint</a:t>
                      </a:r>
                      <a:endParaRPr lang="en-US" sz="1400" b="1" dirty="0">
                        <a:solidFill>
                          <a:srgbClr val="A10010">
                            <a:alpha val="70000"/>
                          </a:srgb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288672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26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rgbClr val="A1ABC4">
                              <a:alpha val="70000"/>
                            </a:srgbClr>
                          </a:solidFill>
                        </a:rPr>
                        <a:t>Criação do CRUD</a:t>
                      </a:r>
                      <a:endParaRPr lang="en-US" sz="1400" b="1" dirty="0">
                        <a:solidFill>
                          <a:srgbClr val="A1ABC4">
                            <a:alpha val="70000"/>
                          </a:srgb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71228187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26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dirty="0" err="1">
                          <a:solidFill>
                            <a:srgbClr val="A10010">
                              <a:alpha val="70000"/>
                            </a:srgbClr>
                          </a:solidFill>
                        </a:rPr>
                        <a:t>Webscraping</a:t>
                      </a:r>
                      <a:endParaRPr lang="en-US" sz="1400" b="1" dirty="0">
                        <a:solidFill>
                          <a:srgbClr val="A10010">
                            <a:alpha val="70000"/>
                          </a:srgb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415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52705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127301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26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dirty="0">
                          <a:solidFill>
                            <a:srgbClr val="A1ABC4">
                              <a:alpha val="70000"/>
                            </a:srgbClr>
                          </a:solidFill>
                        </a:rPr>
                        <a:t>ETL com Data </a:t>
                      </a:r>
                      <a:r>
                        <a:rPr lang="pt-BR" sz="1400" b="1" dirty="0" err="1">
                          <a:solidFill>
                            <a:srgbClr val="A1ABC4">
                              <a:alpha val="70000"/>
                            </a:srgbClr>
                          </a:solidFill>
                        </a:rPr>
                        <a:t>Factory</a:t>
                      </a:r>
                      <a:r>
                        <a:rPr lang="pt-BR" sz="1400" b="1" dirty="0">
                          <a:solidFill>
                            <a:srgbClr val="A1ABC4">
                              <a:alpha val="70000"/>
                            </a:srgbClr>
                          </a:solidFill>
                        </a:rPr>
                        <a:t> e Data </a:t>
                      </a:r>
                      <a:r>
                        <a:rPr lang="pt-BR" sz="1400" b="1" dirty="0" err="1">
                          <a:solidFill>
                            <a:srgbClr val="A1ABC4">
                              <a:alpha val="70000"/>
                            </a:srgbClr>
                          </a:solidFill>
                        </a:rPr>
                        <a:t>Flow</a:t>
                      </a:r>
                      <a:endParaRPr lang="en-US" sz="1400" b="1" dirty="0">
                        <a:solidFill>
                          <a:srgbClr val="A1ABC4">
                            <a:alpha val="70000"/>
                          </a:srgb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439280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26800"/>
                      <a:r>
                        <a:rPr lang="en-US" sz="1400" b="1" dirty="0">
                          <a:solidFill>
                            <a:srgbClr val="A10010">
                              <a:alpha val="70000"/>
                            </a:srgbClr>
                          </a:solidFill>
                        </a:rPr>
                        <a:t>PDD e SDD</a:t>
                      </a:r>
                      <a:endParaRPr lang="en-US" sz="1400" b="1" baseline="0" dirty="0">
                        <a:solidFill>
                          <a:srgbClr val="A10010">
                            <a:alpha val="70000"/>
                          </a:srgb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806663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26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noProof="0" dirty="0">
                          <a:solidFill>
                            <a:srgbClr val="A1ABC4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W</a:t>
                      </a:r>
                      <a:r>
                        <a:rPr lang="pt-BR" sz="1400" b="1" baseline="0" noProof="0" dirty="0" err="1">
                          <a:solidFill>
                            <a:srgbClr val="A1ABC4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ireframing</a:t>
                      </a:r>
                      <a:endParaRPr lang="pt-BR" sz="1400" b="1" baseline="0" noProof="0" dirty="0">
                        <a:solidFill>
                          <a:srgbClr val="A1ABC4">
                            <a:alpha val="70000"/>
                          </a:srgb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13453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26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baseline="0" noProof="0" dirty="0">
                          <a:solidFill>
                            <a:srgbClr val="A10010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Criação</a:t>
                      </a:r>
                      <a:r>
                        <a:rPr lang="en-US" sz="1400" b="1" baseline="0" noProof="0" dirty="0">
                          <a:solidFill>
                            <a:srgbClr val="A10010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de </a:t>
                      </a:r>
                      <a:r>
                        <a:rPr lang="en-US" sz="1400" b="1" baseline="0" noProof="0" dirty="0" err="1">
                          <a:solidFill>
                            <a:srgbClr val="A10010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Telas</a:t>
                      </a:r>
                      <a:endParaRPr lang="pt-BR" sz="1400" b="1" baseline="0" noProof="0" dirty="0">
                        <a:solidFill>
                          <a:srgbClr val="A10010">
                            <a:alpha val="70000"/>
                          </a:srgb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7342149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26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b="1" baseline="0" noProof="0" dirty="0" err="1">
                          <a:solidFill>
                            <a:srgbClr val="A1ABC4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Mapeamento</a:t>
                      </a:r>
                      <a:r>
                        <a:rPr lang="en-US" sz="1400" b="1" baseline="0" noProof="0" dirty="0">
                          <a:solidFill>
                            <a:srgbClr val="A1ABC4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e </a:t>
                      </a:r>
                      <a:r>
                        <a:rPr lang="en-US" sz="1400" b="1" baseline="0" noProof="0" dirty="0" err="1">
                          <a:solidFill>
                            <a:srgbClr val="A1ABC4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Modelagem</a:t>
                      </a:r>
                      <a:r>
                        <a:rPr lang="en-US" sz="1400" b="1" baseline="0" noProof="0" dirty="0">
                          <a:solidFill>
                            <a:srgbClr val="A1ABC4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do BD</a:t>
                      </a:r>
                      <a:endParaRPr lang="pt-BR" sz="1400" b="1" baseline="0" noProof="0" dirty="0">
                        <a:solidFill>
                          <a:srgbClr val="A1ABC4">
                            <a:alpha val="70000"/>
                          </a:srgbClr>
                        </a:solidFill>
                        <a:latin typeface="Lato" panose="020F0502020204030203" pitchFamily="34" charset="0"/>
                        <a:ea typeface="Lato" panose="020F0502020204030203" pitchFamily="34" charset="0"/>
                        <a:cs typeface="Lato" panose="020F0502020204030203" pitchFamily="34" charset="0"/>
                      </a:endParaRP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19497534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22680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1" baseline="0" noProof="0" dirty="0">
                          <a:solidFill>
                            <a:srgbClr val="A10010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Criação</a:t>
                      </a:r>
                      <a:r>
                        <a:rPr lang="en-US" sz="1400" b="1" baseline="0" noProof="0" dirty="0">
                          <a:solidFill>
                            <a:srgbClr val="A10010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 da </a:t>
                      </a:r>
                      <a:r>
                        <a:rPr lang="pt-BR" sz="1400" b="1" baseline="0" noProof="0" dirty="0">
                          <a:solidFill>
                            <a:srgbClr val="A10010">
                              <a:alpha val="70000"/>
                            </a:srgbClr>
                          </a:solidFill>
                          <a:latin typeface="Lato" panose="020F0502020204030203" pitchFamily="34" charset="0"/>
                          <a:ea typeface="Lato" panose="020F0502020204030203" pitchFamily="34" charset="0"/>
                          <a:cs typeface="Lato" panose="020F0502020204030203" pitchFamily="34" charset="0"/>
                        </a:rPr>
                        <a:t>Apresentação</a:t>
                      </a:r>
                    </a:p>
                  </a:txBody>
                  <a:tcPr marL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505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3220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367665">
                        <a:lnSpc>
                          <a:spcPct val="100000"/>
                        </a:lnSpc>
                        <a:spcBef>
                          <a:spcPts val="370"/>
                        </a:spcBef>
                      </a:pPr>
                      <a:endParaRPr sz="1200" dirty="0">
                        <a:solidFill>
                          <a:schemeClr val="tx2">
                            <a:alpha val="70000"/>
                          </a:schemeClr>
                        </a:solidFill>
                        <a:latin typeface="+mn-lt"/>
                        <a:cs typeface="Arial"/>
                      </a:endParaRPr>
                    </a:p>
                  </a:txBody>
                  <a:tcPr marL="0" marR="0" marT="4699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1011966"/>
                  </a:ext>
                </a:extLst>
              </a:tr>
            </a:tbl>
          </a:graphicData>
        </a:graphic>
      </p:graphicFrame>
      <p:sp>
        <p:nvSpPr>
          <p:cNvPr id="10" name="Rounded Rectangle 3" descr="Blue rectangle">
            <a:extLst>
              <a:ext uri="{FF2B5EF4-FFF2-40B4-BE49-F238E27FC236}">
                <a16:creationId xmlns:a16="http://schemas.microsoft.com/office/drawing/2014/main" id="{EB77E677-0739-46F4-AE7B-6BA7CDE3BB98}"/>
              </a:ext>
            </a:extLst>
          </p:cNvPr>
          <p:cNvSpPr/>
          <p:nvPr/>
        </p:nvSpPr>
        <p:spPr>
          <a:xfrm>
            <a:off x="3515867" y="1918209"/>
            <a:ext cx="1110555" cy="327660"/>
          </a:xfrm>
          <a:prstGeom prst="roundRect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1" name="Rounded Rectangle 15" descr="White rectangle">
            <a:extLst>
              <a:ext uri="{FF2B5EF4-FFF2-40B4-BE49-F238E27FC236}">
                <a16:creationId xmlns:a16="http://schemas.microsoft.com/office/drawing/2014/main" id="{8D7368F4-D8C2-452B-9E7A-BFE03C25A22E}"/>
              </a:ext>
            </a:extLst>
          </p:cNvPr>
          <p:cNvSpPr/>
          <p:nvPr/>
        </p:nvSpPr>
        <p:spPr>
          <a:xfrm>
            <a:off x="4626421" y="2389110"/>
            <a:ext cx="4113853" cy="327660"/>
          </a:xfrm>
          <a:prstGeom prst="roundRect">
            <a:avLst/>
          </a:prstGeom>
          <a:solidFill>
            <a:srgbClr val="A1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2" name="Rounded Rectangle 16" descr="Blue rectangle">
            <a:extLst>
              <a:ext uri="{FF2B5EF4-FFF2-40B4-BE49-F238E27FC236}">
                <a16:creationId xmlns:a16="http://schemas.microsoft.com/office/drawing/2014/main" id="{DDAE81EB-0F97-479A-B63D-B102718BABE3}"/>
              </a:ext>
            </a:extLst>
          </p:cNvPr>
          <p:cNvSpPr/>
          <p:nvPr/>
        </p:nvSpPr>
        <p:spPr>
          <a:xfrm>
            <a:off x="4621369" y="2866197"/>
            <a:ext cx="4113853" cy="327660"/>
          </a:xfrm>
          <a:prstGeom prst="roundRect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3" name="Rounded Rectangle 17" descr="White rectangle">
            <a:extLst>
              <a:ext uri="{FF2B5EF4-FFF2-40B4-BE49-F238E27FC236}">
                <a16:creationId xmlns:a16="http://schemas.microsoft.com/office/drawing/2014/main" id="{7846A869-67E3-495C-94B0-430ABC77A13C}"/>
              </a:ext>
            </a:extLst>
          </p:cNvPr>
          <p:cNvSpPr/>
          <p:nvPr/>
        </p:nvSpPr>
        <p:spPr>
          <a:xfrm>
            <a:off x="4621369" y="3337098"/>
            <a:ext cx="5831757" cy="327660"/>
          </a:xfrm>
          <a:prstGeom prst="roundRect">
            <a:avLst/>
          </a:prstGeom>
          <a:solidFill>
            <a:srgbClr val="A1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4" name="Rounded Rectangle 18" descr="Blue rectangle">
            <a:extLst>
              <a:ext uri="{FF2B5EF4-FFF2-40B4-BE49-F238E27FC236}">
                <a16:creationId xmlns:a16="http://schemas.microsoft.com/office/drawing/2014/main" id="{95D8F389-A8DF-4E35-ADA8-157AC252A6EC}"/>
              </a:ext>
            </a:extLst>
          </p:cNvPr>
          <p:cNvSpPr/>
          <p:nvPr/>
        </p:nvSpPr>
        <p:spPr>
          <a:xfrm>
            <a:off x="4621369" y="3807999"/>
            <a:ext cx="5831757" cy="327660"/>
          </a:xfrm>
          <a:prstGeom prst="roundRect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DDE79E8D-A65B-4E6D-9417-005E32685C50}"/>
              </a:ext>
            </a:extLst>
          </p:cNvPr>
          <p:cNvSpPr txBox="1">
            <a:spLocks/>
          </p:cNvSpPr>
          <p:nvPr/>
        </p:nvSpPr>
        <p:spPr>
          <a:xfrm>
            <a:off x="3169604" y="1501456"/>
            <a:ext cx="948128" cy="3406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i="1" dirty="0">
                <a:solidFill>
                  <a:srgbClr val="FFFFFF"/>
                </a:solidFill>
                <a:cs typeface="Arial"/>
              </a:rPr>
              <a:t>21/3/22</a:t>
            </a:r>
          </a:p>
        </p:txBody>
      </p:sp>
      <p:sp>
        <p:nvSpPr>
          <p:cNvPr id="16" name="Content Placeholder 6">
            <a:extLst>
              <a:ext uri="{FF2B5EF4-FFF2-40B4-BE49-F238E27FC236}">
                <a16:creationId xmlns:a16="http://schemas.microsoft.com/office/drawing/2014/main" id="{F0AAED1E-419C-4885-9EC0-DB6EDF3BFA8D}"/>
              </a:ext>
            </a:extLst>
          </p:cNvPr>
          <p:cNvSpPr txBox="1">
            <a:spLocks/>
          </p:cNvSpPr>
          <p:nvPr/>
        </p:nvSpPr>
        <p:spPr>
          <a:xfrm>
            <a:off x="4517787" y="1501456"/>
            <a:ext cx="948128" cy="3406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i="1" dirty="0">
                <a:solidFill>
                  <a:srgbClr val="FFFFFF"/>
                </a:solidFill>
                <a:cs typeface="Arial"/>
              </a:rPr>
              <a:t>22/3/22</a:t>
            </a:r>
          </a:p>
        </p:txBody>
      </p:sp>
      <p:sp>
        <p:nvSpPr>
          <p:cNvPr id="17" name="Content Placeholder 6">
            <a:extLst>
              <a:ext uri="{FF2B5EF4-FFF2-40B4-BE49-F238E27FC236}">
                <a16:creationId xmlns:a16="http://schemas.microsoft.com/office/drawing/2014/main" id="{A04A69BD-5A4C-4A4D-982B-D6BA073CE299}"/>
              </a:ext>
            </a:extLst>
          </p:cNvPr>
          <p:cNvSpPr txBox="1">
            <a:spLocks/>
          </p:cNvSpPr>
          <p:nvPr/>
        </p:nvSpPr>
        <p:spPr>
          <a:xfrm>
            <a:off x="5865970" y="1501456"/>
            <a:ext cx="948128" cy="34067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i="1" dirty="0">
                <a:solidFill>
                  <a:srgbClr val="FFFFFF"/>
                </a:solidFill>
                <a:cs typeface="Arial"/>
              </a:rPr>
              <a:t>23/3/22</a:t>
            </a:r>
          </a:p>
        </p:txBody>
      </p:sp>
      <p:sp>
        <p:nvSpPr>
          <p:cNvPr id="18" name="Content Placeholder 6">
            <a:extLst>
              <a:ext uri="{FF2B5EF4-FFF2-40B4-BE49-F238E27FC236}">
                <a16:creationId xmlns:a16="http://schemas.microsoft.com/office/drawing/2014/main" id="{419FFD22-414D-4FE3-8A96-8263DAB27BBE}"/>
              </a:ext>
            </a:extLst>
          </p:cNvPr>
          <p:cNvSpPr txBox="1">
            <a:spLocks/>
          </p:cNvSpPr>
          <p:nvPr/>
        </p:nvSpPr>
        <p:spPr>
          <a:xfrm>
            <a:off x="7214153" y="1501456"/>
            <a:ext cx="1126067" cy="3707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i="1" dirty="0">
                <a:solidFill>
                  <a:srgbClr val="FFFFFF"/>
                </a:solidFill>
                <a:cs typeface="Arial"/>
              </a:rPr>
              <a:t>24/3/22</a:t>
            </a:r>
          </a:p>
        </p:txBody>
      </p:sp>
      <p:sp>
        <p:nvSpPr>
          <p:cNvPr id="19" name="Content Placeholder 6">
            <a:extLst>
              <a:ext uri="{FF2B5EF4-FFF2-40B4-BE49-F238E27FC236}">
                <a16:creationId xmlns:a16="http://schemas.microsoft.com/office/drawing/2014/main" id="{DDF0C79D-BCFD-4F2F-9C90-FDC8EAFDD22C}"/>
              </a:ext>
            </a:extLst>
          </p:cNvPr>
          <p:cNvSpPr txBox="1">
            <a:spLocks/>
          </p:cNvSpPr>
          <p:nvPr/>
        </p:nvSpPr>
        <p:spPr>
          <a:xfrm>
            <a:off x="8740275" y="1489255"/>
            <a:ext cx="1126067" cy="370771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600"/>
              </a:spcBef>
              <a:buClr>
                <a:schemeClr val="accent1"/>
              </a:buClr>
              <a:buNone/>
            </a:pPr>
            <a:r>
              <a:rPr lang="en-US" b="1" i="1" dirty="0">
                <a:solidFill>
                  <a:srgbClr val="FFFFFF"/>
                </a:solidFill>
                <a:cs typeface="Arial"/>
              </a:rPr>
              <a:t>25/3/22</a:t>
            </a:r>
          </a:p>
        </p:txBody>
      </p:sp>
      <p:sp>
        <p:nvSpPr>
          <p:cNvPr id="20" name="Rounded Rectangle 17" descr="White rectangle">
            <a:extLst>
              <a:ext uri="{FF2B5EF4-FFF2-40B4-BE49-F238E27FC236}">
                <a16:creationId xmlns:a16="http://schemas.microsoft.com/office/drawing/2014/main" id="{B75828C3-B77A-49BD-A0EE-87720DEF86E6}"/>
              </a:ext>
            </a:extLst>
          </p:cNvPr>
          <p:cNvSpPr/>
          <p:nvPr/>
        </p:nvSpPr>
        <p:spPr>
          <a:xfrm>
            <a:off x="7214153" y="5677097"/>
            <a:ext cx="3238973" cy="327660"/>
          </a:xfrm>
          <a:prstGeom prst="roundRect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1" name="Rounded Rectangle 18" descr="Blue rectangle">
            <a:extLst>
              <a:ext uri="{FF2B5EF4-FFF2-40B4-BE49-F238E27FC236}">
                <a16:creationId xmlns:a16="http://schemas.microsoft.com/office/drawing/2014/main" id="{7FE7EB56-DE1E-49BA-8A59-85EEC5AB0250}"/>
              </a:ext>
            </a:extLst>
          </p:cNvPr>
          <p:cNvSpPr/>
          <p:nvPr/>
        </p:nvSpPr>
        <p:spPr>
          <a:xfrm>
            <a:off x="4621369" y="4273464"/>
            <a:ext cx="2592784" cy="327660"/>
          </a:xfrm>
          <a:prstGeom prst="roundRect">
            <a:avLst/>
          </a:prstGeom>
          <a:solidFill>
            <a:srgbClr val="A1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2" name="Rounded Rectangle 17" descr="White rectangle">
            <a:extLst>
              <a:ext uri="{FF2B5EF4-FFF2-40B4-BE49-F238E27FC236}">
                <a16:creationId xmlns:a16="http://schemas.microsoft.com/office/drawing/2014/main" id="{45127334-5B9E-408C-9BB9-9105E1E70E03}"/>
              </a:ext>
            </a:extLst>
          </p:cNvPr>
          <p:cNvSpPr/>
          <p:nvPr/>
        </p:nvSpPr>
        <p:spPr>
          <a:xfrm>
            <a:off x="5865972" y="4734783"/>
            <a:ext cx="4587156" cy="327660"/>
          </a:xfrm>
          <a:prstGeom prst="roundRect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3" name="Rounded Rectangle 18" descr="Blue rectangle">
            <a:extLst>
              <a:ext uri="{FF2B5EF4-FFF2-40B4-BE49-F238E27FC236}">
                <a16:creationId xmlns:a16="http://schemas.microsoft.com/office/drawing/2014/main" id="{2BA93217-B1AD-4B7A-97EB-FF18369C8464}"/>
              </a:ext>
            </a:extLst>
          </p:cNvPr>
          <p:cNvSpPr/>
          <p:nvPr/>
        </p:nvSpPr>
        <p:spPr>
          <a:xfrm>
            <a:off x="4621369" y="5213235"/>
            <a:ext cx="2592784" cy="327660"/>
          </a:xfrm>
          <a:prstGeom prst="roundRect">
            <a:avLst/>
          </a:prstGeom>
          <a:solidFill>
            <a:srgbClr val="A1ABC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accent1"/>
              </a:solidFill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D27C0C26-CEC9-4844-A41A-A08AA8764A2B}"/>
              </a:ext>
            </a:extLst>
          </p:cNvPr>
          <p:cNvSpPr txBox="1">
            <a:spLocks/>
          </p:cNvSpPr>
          <p:nvPr/>
        </p:nvSpPr>
        <p:spPr>
          <a:xfrm>
            <a:off x="806116" y="384050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>
                <a:solidFill>
                  <a:schemeClr val="bg1"/>
                </a:solidFill>
              </a:rPr>
              <a:t>ORGANIZACAO DA SPRINT</a:t>
            </a:r>
            <a:endParaRPr lang="en-US" dirty="0"/>
          </a:p>
        </p:txBody>
      </p:sp>
      <p:sp>
        <p:nvSpPr>
          <p:cNvPr id="28" name="object 5" descr="Beige rectangle">
            <a:extLst>
              <a:ext uri="{FF2B5EF4-FFF2-40B4-BE49-F238E27FC236}">
                <a16:creationId xmlns:a16="http://schemas.microsoft.com/office/drawing/2014/main" id="{C13419A8-F0FE-43A4-96B5-48FB3465CDB8}"/>
              </a:ext>
            </a:extLst>
          </p:cNvPr>
          <p:cNvSpPr/>
          <p:nvPr/>
        </p:nvSpPr>
        <p:spPr>
          <a:xfrm flipV="1">
            <a:off x="915636" y="1246790"/>
            <a:ext cx="6031815" cy="116448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31172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 descr="People's hands">
            <a:extLst>
              <a:ext uri="{FF2B5EF4-FFF2-40B4-BE49-F238E27FC236}">
                <a16:creationId xmlns:a16="http://schemas.microsoft.com/office/drawing/2014/main" id="{7D87B918-371C-4B31-9C7A-1D9A08C8A3BB}"/>
              </a:ext>
            </a:extLst>
          </p:cNvPr>
          <p:cNvPicPr>
            <a:picLocks noGrp="1" noChangeAspect="1"/>
          </p:cNvPicPr>
          <p:nvPr>
            <p:ph sz="half" idx="4294967295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200" y="0"/>
            <a:ext cx="12189600" cy="6856650"/>
          </a:xfrm>
        </p:spPr>
      </p:pic>
      <p:sp>
        <p:nvSpPr>
          <p:cNvPr id="8" name="object 3" descr="Blue rectangle">
            <a:extLst>
              <a:ext uri="{FF2B5EF4-FFF2-40B4-BE49-F238E27FC236}">
                <a16:creationId xmlns:a16="http://schemas.microsoft.com/office/drawing/2014/main" id="{A277388B-76FD-44C4-B506-F8A157E57C65}"/>
              </a:ext>
            </a:extLst>
          </p:cNvPr>
          <p:cNvSpPr/>
          <p:nvPr/>
        </p:nvSpPr>
        <p:spPr>
          <a:xfrm>
            <a:off x="1200" y="0"/>
            <a:ext cx="12189600" cy="6858000"/>
          </a:xfrm>
          <a:custGeom>
            <a:avLst/>
            <a:gdLst/>
            <a:ahLst/>
            <a:cxnLst/>
            <a:rect l="l" t="t" r="r" b="b"/>
            <a:pathLst>
              <a:path w="12189460" h="6858000">
                <a:moveTo>
                  <a:pt x="0" y="6858000"/>
                </a:moveTo>
                <a:lnTo>
                  <a:pt x="12188952" y="6858000"/>
                </a:lnTo>
                <a:lnTo>
                  <a:pt x="12188952" y="0"/>
                </a:lnTo>
                <a:lnTo>
                  <a:pt x="0" y="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tx1">
              <a:lumMod val="95000"/>
              <a:lumOff val="5000"/>
              <a:alpha val="69999"/>
            </a:schemeClr>
          </a:solidFill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9" name="Oval 8" descr="Beige oval">
            <a:extLst>
              <a:ext uri="{FF2B5EF4-FFF2-40B4-BE49-F238E27FC236}">
                <a16:creationId xmlns:a16="http://schemas.microsoft.com/office/drawing/2014/main" id="{1191A09B-8CB4-416A-B1F9-ABC3B476DE1F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4D00B79-44BB-4D5F-B51D-2270A854D7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6116" y="370311"/>
            <a:ext cx="10515600" cy="1325563"/>
          </a:xfrm>
        </p:spPr>
        <p:txBody>
          <a:bodyPr/>
          <a:lstStyle/>
          <a:p>
            <a:r>
              <a:rPr lang="pt-BR" dirty="0">
                <a:solidFill>
                  <a:schemeClr val="bg1"/>
                </a:solidFill>
              </a:rPr>
              <a:t>MODELAGEM E MAPEAMENTO DO BD</a:t>
            </a:r>
            <a:endParaRPr lang="en-US" dirty="0"/>
          </a:p>
        </p:txBody>
      </p:sp>
      <p:sp>
        <p:nvSpPr>
          <p:cNvPr id="11" name="object 5" descr="Beige rectangle">
            <a:extLst>
              <a:ext uri="{FF2B5EF4-FFF2-40B4-BE49-F238E27FC236}">
                <a16:creationId xmlns:a16="http://schemas.microsoft.com/office/drawing/2014/main" id="{B07BA1F9-2C19-4C07-B29B-18B9FBCC4755}"/>
              </a:ext>
            </a:extLst>
          </p:cNvPr>
          <p:cNvSpPr/>
          <p:nvPr/>
        </p:nvSpPr>
        <p:spPr>
          <a:xfrm flipV="1">
            <a:off x="915636" y="1233050"/>
            <a:ext cx="8613375" cy="164011"/>
          </a:xfrm>
          <a:custGeom>
            <a:avLst/>
            <a:gdLst/>
            <a:ahLst/>
            <a:cxnLst/>
            <a:rect l="l" t="t" r="r" b="b"/>
            <a:pathLst>
              <a:path w="3931920">
                <a:moveTo>
                  <a:pt x="0" y="0"/>
                </a:moveTo>
                <a:lnTo>
                  <a:pt x="3931920" y="0"/>
                </a:lnTo>
              </a:path>
            </a:pathLst>
          </a:custGeom>
          <a:ln w="54864">
            <a:solidFill>
              <a:srgbClr val="A10010"/>
            </a:solidFill>
          </a:ln>
        </p:spPr>
        <p:txBody>
          <a:bodyPr wrap="square" lIns="0" tIns="0" rIns="0" bIns="0" rtlCol="0"/>
          <a:lstStyle/>
          <a:p>
            <a:endParaRPr lang="en-US" dirty="0"/>
          </a:p>
        </p:txBody>
      </p:sp>
      <p:sp>
        <p:nvSpPr>
          <p:cNvPr id="16" name="Oval 15" descr="Beige oval">
            <a:extLst>
              <a:ext uri="{FF2B5EF4-FFF2-40B4-BE49-F238E27FC236}">
                <a16:creationId xmlns:a16="http://schemas.microsoft.com/office/drawing/2014/main" id="{3D9344B8-FE07-4606-8037-30ED053C50C9}"/>
              </a:ext>
            </a:extLst>
          </p:cNvPr>
          <p:cNvSpPr/>
          <p:nvPr/>
        </p:nvSpPr>
        <p:spPr>
          <a:xfrm>
            <a:off x="11562237" y="6227432"/>
            <a:ext cx="266400" cy="266400"/>
          </a:xfrm>
          <a:prstGeom prst="ellipse">
            <a:avLst/>
          </a:prstGeom>
          <a:solidFill>
            <a:srgbClr val="A1001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Slide Number Placeholder 4">
            <a:extLst>
              <a:ext uri="{FF2B5EF4-FFF2-40B4-BE49-F238E27FC236}">
                <a16:creationId xmlns:a16="http://schemas.microsoft.com/office/drawing/2014/main" id="{68A33F30-FB73-4D3A-B68E-8BB2F629D918}"/>
              </a:ext>
            </a:extLst>
          </p:cNvPr>
          <p:cNvSpPr txBox="1">
            <a:spLocks/>
          </p:cNvSpPr>
          <p:nvPr/>
        </p:nvSpPr>
        <p:spPr>
          <a:xfrm>
            <a:off x="11468844" y="6174902"/>
            <a:ext cx="35711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000" i="1" kern="1200">
                <a:solidFill>
                  <a:schemeClr val="tx2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82EE24B5-652C-4DB5-B7C3-B5BBEC1280B1}" type="slidenum">
              <a:rPr lang="en-US" smtClean="0">
                <a:solidFill>
                  <a:schemeClr val="bg1">
                    <a:alpha val="70000"/>
                  </a:schemeClr>
                </a:solidFill>
              </a:rPr>
              <a:pPr/>
              <a:t>9</a:t>
            </a:fld>
            <a:endParaRPr lang="en-US" dirty="0">
              <a:solidFill>
                <a:schemeClr val="bg1">
                  <a:alpha val="70000"/>
                </a:schemeClr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7220BB2-DBB7-4334-B3EE-85288B5A46B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803" y="1781274"/>
            <a:ext cx="8251434" cy="439227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83F2F4-D00E-4A14-A931-9385304BC9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166" y="1781274"/>
            <a:ext cx="2692885" cy="439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8348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ysClr val="windowText" lastClr="000000"/>
      </a:dk1>
      <a:lt1>
        <a:sysClr val="window" lastClr="FFFFFF"/>
      </a:lt1>
      <a:dk2>
        <a:srgbClr val="00292E"/>
      </a:dk2>
      <a:lt2>
        <a:srgbClr val="64B2C1"/>
      </a:lt2>
      <a:accent1>
        <a:srgbClr val="F0CDA1"/>
      </a:accent1>
      <a:accent2>
        <a:srgbClr val="107082"/>
      </a:accent2>
      <a:accent3>
        <a:srgbClr val="054854"/>
      </a:accent3>
      <a:accent4>
        <a:srgbClr val="00AEEF"/>
      </a:accent4>
      <a:accent5>
        <a:srgbClr val="F99927"/>
      </a:accent5>
      <a:accent6>
        <a:srgbClr val="EC7216"/>
      </a:accent6>
      <a:hlink>
        <a:srgbClr val="000000"/>
      </a:hlink>
      <a:folHlink>
        <a:srgbClr val="000000"/>
      </a:folHlink>
    </a:clrScheme>
    <a:fontScheme name="Custom 24">
      <a:majorFont>
        <a:latin typeface="Gill Sans MT"/>
        <a:ea typeface=""/>
        <a:cs typeface=""/>
      </a:majorFont>
      <a:minorFont>
        <a:latin typeface="Arial 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tx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TM45022061_Professional services marketing plan_SL_V1" id="{B214D568-CC3C-4109-877A-D7A12976D35F}" vid="{D425069E-A49A-4A86-9A62-1864F0635A9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7F8D7711BF97D46A144609B7A9A48CE" ma:contentTypeVersion="8" ma:contentTypeDescription="Create a new document." ma:contentTypeScope="" ma:versionID="6ad6245cd269ef1c8d34e70c78c1424b">
  <xsd:schema xmlns:xsd="http://www.w3.org/2001/XMLSchema" xmlns:xs="http://www.w3.org/2001/XMLSchema" xmlns:p="http://schemas.microsoft.com/office/2006/metadata/properties" xmlns:ns2="a03d30fe-bf87-49f8-9284-22a3d23b06b8" xmlns:ns3="9db4c36a-3f84-43af-8b60-7db21a115b68" targetNamespace="http://schemas.microsoft.com/office/2006/metadata/properties" ma:root="true" ma:fieldsID="312dacdcc7cd9adfc4038ad6cb6cdb8e" ns2:_="" ns3:_="">
    <xsd:import namespace="a03d30fe-bf87-49f8-9284-22a3d23b06b8"/>
    <xsd:import namespace="9db4c36a-3f84-43af-8b60-7db21a115b68"/>
    <xsd:element name="properties">
      <xsd:complexType>
        <xsd:sequence>
          <xsd:element name="documentManagement">
            <xsd:complexType>
              <xsd:all>
                <xsd:element ref="ns2:SharedWithUsers" minOccurs="0"/>
                <xsd:element ref="ns2:SharedWithDetails" minOccurs="0"/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03d30fe-bf87-49f8-9284-22a3d23b06b8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db4c36a-3f84-43af-8b60-7db21a115b6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0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1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2" nillable="true" ma:displayName="Tags" ma:internalName="MediaServiceAutoTags" ma:readOnly="true">
      <xsd:simpleType>
        <xsd:restriction base="dms:Text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A2DDA16B-F3AC-4A5B-9F5F-6F5A8F47A9E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0885CF2-298F-442E-9F42-E4C71F063718}"/>
</file>

<file path=customXml/itemProps3.xml><?xml version="1.0" encoding="utf-8"?>
<ds:datastoreItem xmlns:ds="http://schemas.openxmlformats.org/officeDocument/2006/customXml" ds:itemID="{3C118CE8-9293-4220-BA3B-5D353B13ABC9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Professional services marketing plan</Template>
  <TotalTime>5108</TotalTime>
  <Words>380</Words>
  <Application>Microsoft Office PowerPoint</Application>
  <PresentationFormat>Widescreen</PresentationFormat>
  <Paragraphs>132</Paragraphs>
  <Slides>23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Arial</vt:lpstr>
      <vt:lpstr>Arial </vt:lpstr>
      <vt:lpstr>Calibri</vt:lpstr>
      <vt:lpstr>Gill Sans MT</vt:lpstr>
      <vt:lpstr>Lato</vt:lpstr>
      <vt:lpstr>Office Theme</vt:lpstr>
      <vt:lpstr>DESAFIO EY MY SUPER HERO 5</vt:lpstr>
      <vt:lpstr>O TIME</vt:lpstr>
      <vt:lpstr>SUMÁRIO</vt:lpstr>
      <vt:lpstr>INTRODUÇÃO</vt:lpstr>
      <vt:lpstr>SPRINT BACKLOG</vt:lpstr>
      <vt:lpstr>ORGANIZAÇÃO DA SPRINT</vt:lpstr>
      <vt:lpstr>REUNIÕES</vt:lpstr>
      <vt:lpstr>PowerPoint Presentation</vt:lpstr>
      <vt:lpstr>MODELAGEM E MAPEAMENTO DO BD</vt:lpstr>
      <vt:lpstr>WEBSCRAPING</vt:lpstr>
      <vt:lpstr>WEBSCRAPING</vt:lpstr>
      <vt:lpstr>WEBSCRAPING</vt:lpstr>
      <vt:lpstr>WEBSCRAPING</vt:lpstr>
      <vt:lpstr>ETL COM DATA FACTORY E DATA FLOW</vt:lpstr>
      <vt:lpstr>ETL COM DATA FACTORY E DATA FLOW</vt:lpstr>
      <vt:lpstr>WIREFRAMES DA IDEIA INICIAL</vt:lpstr>
      <vt:lpstr>WIREFRAMES DA IDEIA INICIAL</vt:lpstr>
      <vt:lpstr>TELAS FINAIS</vt:lpstr>
      <vt:lpstr>TELAS FINAIS</vt:lpstr>
      <vt:lpstr>TELAS FINAIS</vt:lpstr>
      <vt:lpstr>TELAS FINAIS</vt:lpstr>
      <vt:lpstr>TELAS FINAIS</vt:lpstr>
      <vt:lpstr>OBRIGADO(A)!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DESAFIO YE MY SUPER HERO</dc:title>
  <dc:creator>Thais Azambuja</dc:creator>
  <cp:lastModifiedBy>Thais Azambuja</cp:lastModifiedBy>
  <cp:revision>5</cp:revision>
  <dcterms:created xsi:type="dcterms:W3CDTF">2022-03-23T19:15:35Z</dcterms:created>
  <dcterms:modified xsi:type="dcterms:W3CDTF">2022-03-28T18:01:52Z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0x010100E7F8D7711BF97D46A144609B7A9A48CE</vt:lpwstr>
  </property>
</Properties>
</file>